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735763" cy="9866313"/>
  <p:custDataLst>
    <p:tags r:id="rId3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  <p15:guide id="3" pos="529" userDrawn="1">
          <p15:clr>
            <a:srgbClr val="A4A3A4"/>
          </p15:clr>
        </p15:guide>
        <p15:guide id="4" orient="horz" pos="630" userDrawn="1">
          <p15:clr>
            <a:srgbClr val="A4A3A4"/>
          </p15:clr>
        </p15:guide>
        <p15:guide id="5" pos="2208" userDrawn="1">
          <p15:clr>
            <a:srgbClr val="A4A3A4"/>
          </p15:clr>
        </p15:guide>
        <p15:guide id="6" orient="horz" pos="6187" userDrawn="1">
          <p15:clr>
            <a:srgbClr val="A4A3A4"/>
          </p15:clr>
        </p15:guide>
        <p15:guide id="7" orient="horz" pos="5710" userDrawn="1">
          <p15:clr>
            <a:srgbClr val="A4A3A4"/>
          </p15:clr>
        </p15:guide>
        <p15:guide id="8" pos="5519" userDrawn="1">
          <p15:clr>
            <a:srgbClr val="A4A3A4"/>
          </p15:clr>
        </p15:guide>
        <p15:guide id="9" pos="4476" userDrawn="1">
          <p15:clr>
            <a:srgbClr val="A4A3A4"/>
          </p15:clr>
        </p15:guide>
        <p15:guide id="10" pos="5065" userDrawn="1">
          <p15:clr>
            <a:srgbClr val="A4A3A4"/>
          </p15:clr>
        </p15:guide>
        <p15:guide id="11" orient="horz" pos="435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howGuides="1">
      <p:cViewPr varScale="1">
        <p:scale>
          <a:sx n="48" d="100"/>
          <a:sy n="48" d="100"/>
        </p:scale>
        <p:origin x="2419" y="62"/>
      </p:cViewPr>
      <p:guideLst>
        <p:guide orient="horz" pos="4032"/>
        <p:guide pos="3024"/>
        <p:guide pos="529"/>
        <p:guide orient="horz" pos="630"/>
        <p:guide pos="2208"/>
        <p:guide orient="horz" pos="6187"/>
        <p:guide orient="horz" pos="5710"/>
        <p:guide pos="5519"/>
        <p:guide pos="4476"/>
        <p:guide pos="5065"/>
        <p:guide orient="horz" pos="435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BEC4-CAAF-4836-9323-A0CF9360AD42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5E9-964B-4A39-8253-868B5E232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667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BEC4-CAAF-4836-9323-A0CF9360AD42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5E9-964B-4A39-8253-868B5E232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574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BEC4-CAAF-4836-9323-A0CF9360AD42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5E9-964B-4A39-8253-868B5E232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131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BEC4-CAAF-4836-9323-A0CF9360AD42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5E9-964B-4A39-8253-868B5E232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4404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BEC4-CAAF-4836-9323-A0CF9360AD42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5E9-964B-4A39-8253-868B5E232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991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BEC4-CAAF-4836-9323-A0CF9360AD42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5E9-964B-4A39-8253-868B5E232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313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BEC4-CAAF-4836-9323-A0CF9360AD42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5E9-964B-4A39-8253-868B5E232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668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BEC4-CAAF-4836-9323-A0CF9360AD42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5E9-964B-4A39-8253-868B5E232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315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BEC4-CAAF-4836-9323-A0CF9360AD42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5E9-964B-4A39-8253-868B5E232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5144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BEC4-CAAF-4836-9323-A0CF9360AD42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5E9-964B-4A39-8253-868B5E232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93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BEC4-CAAF-4836-9323-A0CF9360AD42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F5E9-964B-4A39-8253-868B5E232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671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0BEC4-CAAF-4836-9323-A0CF9360AD42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EF5E9-964B-4A39-8253-868B5E232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04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20090" y="0"/>
            <a:ext cx="8161020" cy="760055"/>
          </a:xfrm>
        </p:spPr>
        <p:txBody>
          <a:bodyPr>
            <a:normAutofit/>
          </a:bodyPr>
          <a:lstStyle/>
          <a:p>
            <a:r>
              <a:rPr lang="ja-JP" altLang="en-US" sz="3200" dirty="0"/>
              <a:t>ブロック</a:t>
            </a:r>
            <a:r>
              <a:rPr lang="en-US" altLang="ja-JP" sz="32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BASIC</a:t>
            </a:r>
            <a:r>
              <a:rPr lang="ja-JP" altLang="en-US" sz="2800" dirty="0"/>
              <a:t>（ブロック研究ミニマム）</a:t>
            </a:r>
            <a:endParaRPr kumimoji="1" lang="ja-JP" altLang="en-US" sz="28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402222"/>
              </p:ext>
            </p:extLst>
          </p:nvPr>
        </p:nvGraphicFramePr>
        <p:xfrm>
          <a:off x="408096" y="1000125"/>
          <a:ext cx="360056" cy="111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56"/>
              </a:tblGrid>
              <a:tr h="21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タイトル</a:t>
                      </a:r>
                      <a:endParaRPr kumimoji="1" lang="ja-JP" altLang="en-US" dirty="0"/>
                    </a:p>
                  </a:txBody>
                  <a:tcPr vert="wordArtVertRtl" anchor="ctr"/>
                </a:tc>
              </a:tr>
              <a:tr h="360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問題提起</a:t>
                      </a:r>
                      <a:endParaRPr kumimoji="1" lang="ja-JP" altLang="en-US" dirty="0"/>
                    </a:p>
                  </a:txBody>
                  <a:tcPr vert="wordArtVertRtl" anchor="ctr"/>
                </a:tc>
              </a:tr>
              <a:tr h="39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検　証</a:t>
                      </a:r>
                      <a:endParaRPr kumimoji="1" lang="ja-JP" altLang="en-US" dirty="0"/>
                    </a:p>
                  </a:txBody>
                  <a:tcPr vert="wordArtVertRtl" anchor="ctr"/>
                </a:tc>
              </a:tr>
              <a:tr h="144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結　論</a:t>
                      </a:r>
                      <a:endParaRPr kumimoji="1" lang="ja-JP" altLang="en-US" dirty="0"/>
                    </a:p>
                  </a:txBody>
                  <a:tcPr vert="wordArtVertRtl" anchor="ctr"/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744068"/>
              </p:ext>
            </p:extLst>
          </p:nvPr>
        </p:nvGraphicFramePr>
        <p:xfrm>
          <a:off x="839788" y="1000125"/>
          <a:ext cx="2448000" cy="20857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8000"/>
              </a:tblGrid>
              <a:tr h="347633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領域　　　  　・　     班</a:t>
                      </a:r>
                      <a:r>
                        <a:rPr kumimoji="1" lang="en-US" altLang="ja-JP" sz="1050" baseline="0" dirty="0" smtClean="0"/>
                        <a:t> /        </a:t>
                      </a:r>
                      <a:r>
                        <a:rPr kumimoji="1" lang="ja-JP" altLang="en-US" sz="1050" baseline="0" dirty="0" smtClean="0"/>
                        <a:t>月　　　日</a:t>
                      </a:r>
                      <a:r>
                        <a:rPr kumimoji="1" lang="en-US" altLang="ja-JP" sz="1050" baseline="0" dirty="0" smtClean="0"/>
                        <a:t>No.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347633">
                <a:tc>
                  <a:txBody>
                    <a:bodyPr/>
                    <a:lstStyle/>
                    <a:p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　年 　　組 　　番 氏名</a:t>
                      </a:r>
                      <a:endParaRPr kumimoji="1" lang="ja-JP" altLang="en-US" sz="1200" dirty="0"/>
                    </a:p>
                  </a:txBody>
                  <a:tcPr anchor="b"/>
                </a:tc>
              </a:tr>
              <a:tr h="347633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 　年 　　組 　　番 氏名</a:t>
                      </a:r>
                      <a:r>
                        <a:rPr kumimoji="1" lang="ja-JP" altLang="en-US" sz="1200" dirty="0" smtClean="0"/>
                        <a:t>　</a:t>
                      </a:r>
                      <a:endParaRPr kumimoji="1" lang="ja-JP" altLang="en-US" sz="1200" dirty="0"/>
                    </a:p>
                  </a:txBody>
                  <a:tcPr anchor="b"/>
                </a:tc>
              </a:tr>
              <a:tr h="347633">
                <a:tc>
                  <a:txBody>
                    <a:bodyPr/>
                    <a:lstStyle/>
                    <a:p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　年 　　組 　　番 氏名</a:t>
                      </a:r>
                      <a:endParaRPr kumimoji="1" lang="ja-JP" altLang="en-US" sz="1200" dirty="0"/>
                    </a:p>
                  </a:txBody>
                  <a:tcPr anchor="b"/>
                </a:tc>
              </a:tr>
              <a:tr h="347633"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　年 　　組 　　番 氏名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</a:tr>
              <a:tr h="347633"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　年 　　組 　　番 氏名</a:t>
                      </a:r>
                      <a:endParaRPr kumimoji="1" lang="ja-JP" altLang="en-US" sz="1200" dirty="0"/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19" name="フリーフォーム 18"/>
          <p:cNvSpPr/>
          <p:nvPr/>
        </p:nvSpPr>
        <p:spPr>
          <a:xfrm>
            <a:off x="3359151" y="1001183"/>
            <a:ext cx="5761770" cy="1189567"/>
          </a:xfrm>
          <a:custGeom>
            <a:avLst/>
            <a:gdLst>
              <a:gd name="connsiteX0" fmla="*/ 0 w 5759450"/>
              <a:gd name="connsiteY0" fmla="*/ 0 h 1193800"/>
              <a:gd name="connsiteX1" fmla="*/ 5759450 w 5759450"/>
              <a:gd name="connsiteY1" fmla="*/ 12700 h 1193800"/>
              <a:gd name="connsiteX2" fmla="*/ 5759450 w 5759450"/>
              <a:gd name="connsiteY2" fmla="*/ 1079500 h 1193800"/>
              <a:gd name="connsiteX3" fmla="*/ 5403850 w 5759450"/>
              <a:gd name="connsiteY3" fmla="*/ 1193800 h 1193800"/>
              <a:gd name="connsiteX4" fmla="*/ 4679950 w 5759450"/>
              <a:gd name="connsiteY4" fmla="*/ 1079500 h 1193800"/>
              <a:gd name="connsiteX5" fmla="*/ 0 w 5759450"/>
              <a:gd name="connsiteY5" fmla="*/ 1079500 h 1193800"/>
              <a:gd name="connsiteX6" fmla="*/ 0 w 5759450"/>
              <a:gd name="connsiteY6" fmla="*/ 0 h 1193800"/>
              <a:gd name="connsiteX0" fmla="*/ 0 w 5761567"/>
              <a:gd name="connsiteY0" fmla="*/ 0 h 1193800"/>
              <a:gd name="connsiteX1" fmla="*/ 5761567 w 5761567"/>
              <a:gd name="connsiteY1" fmla="*/ 10584 h 1193800"/>
              <a:gd name="connsiteX2" fmla="*/ 5759450 w 5761567"/>
              <a:gd name="connsiteY2" fmla="*/ 1079500 h 1193800"/>
              <a:gd name="connsiteX3" fmla="*/ 5403850 w 5761567"/>
              <a:gd name="connsiteY3" fmla="*/ 1193800 h 1193800"/>
              <a:gd name="connsiteX4" fmla="*/ 4679950 w 5761567"/>
              <a:gd name="connsiteY4" fmla="*/ 1079500 h 1193800"/>
              <a:gd name="connsiteX5" fmla="*/ 0 w 5761567"/>
              <a:gd name="connsiteY5" fmla="*/ 1079500 h 1193800"/>
              <a:gd name="connsiteX6" fmla="*/ 0 w 5761567"/>
              <a:gd name="connsiteY6" fmla="*/ 0 h 1193800"/>
              <a:gd name="connsiteX0" fmla="*/ 0 w 5761567"/>
              <a:gd name="connsiteY0" fmla="*/ 0 h 1193800"/>
              <a:gd name="connsiteX1" fmla="*/ 5761567 w 5761567"/>
              <a:gd name="connsiteY1" fmla="*/ 8468 h 1193800"/>
              <a:gd name="connsiteX2" fmla="*/ 5759450 w 5761567"/>
              <a:gd name="connsiteY2" fmla="*/ 1079500 h 1193800"/>
              <a:gd name="connsiteX3" fmla="*/ 5403850 w 5761567"/>
              <a:gd name="connsiteY3" fmla="*/ 1193800 h 1193800"/>
              <a:gd name="connsiteX4" fmla="*/ 4679950 w 5761567"/>
              <a:gd name="connsiteY4" fmla="*/ 1079500 h 1193800"/>
              <a:gd name="connsiteX5" fmla="*/ 0 w 5761567"/>
              <a:gd name="connsiteY5" fmla="*/ 1079500 h 1193800"/>
              <a:gd name="connsiteX6" fmla="*/ 0 w 5761567"/>
              <a:gd name="connsiteY6" fmla="*/ 0 h 1193800"/>
              <a:gd name="connsiteX0" fmla="*/ 2117 w 5761567"/>
              <a:gd name="connsiteY0" fmla="*/ 0 h 1189567"/>
              <a:gd name="connsiteX1" fmla="*/ 5761567 w 5761567"/>
              <a:gd name="connsiteY1" fmla="*/ 4235 h 1189567"/>
              <a:gd name="connsiteX2" fmla="*/ 5759450 w 5761567"/>
              <a:gd name="connsiteY2" fmla="*/ 1075267 h 1189567"/>
              <a:gd name="connsiteX3" fmla="*/ 5403850 w 5761567"/>
              <a:gd name="connsiteY3" fmla="*/ 1189567 h 1189567"/>
              <a:gd name="connsiteX4" fmla="*/ 4679950 w 5761567"/>
              <a:gd name="connsiteY4" fmla="*/ 1075267 h 1189567"/>
              <a:gd name="connsiteX5" fmla="*/ 0 w 5761567"/>
              <a:gd name="connsiteY5" fmla="*/ 1075267 h 1189567"/>
              <a:gd name="connsiteX6" fmla="*/ 2117 w 5761567"/>
              <a:gd name="connsiteY6" fmla="*/ 0 h 1189567"/>
              <a:gd name="connsiteX0" fmla="*/ 2117 w 5761770"/>
              <a:gd name="connsiteY0" fmla="*/ 0 h 1189567"/>
              <a:gd name="connsiteX1" fmla="*/ 5761567 w 5761770"/>
              <a:gd name="connsiteY1" fmla="*/ 4235 h 1189567"/>
              <a:gd name="connsiteX2" fmla="*/ 5761567 w 5761770"/>
              <a:gd name="connsiteY2" fmla="*/ 1077384 h 1189567"/>
              <a:gd name="connsiteX3" fmla="*/ 5403850 w 5761770"/>
              <a:gd name="connsiteY3" fmla="*/ 1189567 h 1189567"/>
              <a:gd name="connsiteX4" fmla="*/ 4679950 w 5761770"/>
              <a:gd name="connsiteY4" fmla="*/ 1075267 h 1189567"/>
              <a:gd name="connsiteX5" fmla="*/ 0 w 5761770"/>
              <a:gd name="connsiteY5" fmla="*/ 1075267 h 1189567"/>
              <a:gd name="connsiteX6" fmla="*/ 2117 w 5761770"/>
              <a:gd name="connsiteY6" fmla="*/ 0 h 1189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61770" h="1189567">
                <a:moveTo>
                  <a:pt x="2117" y="0"/>
                </a:moveTo>
                <a:lnTo>
                  <a:pt x="5761567" y="4235"/>
                </a:lnTo>
                <a:cubicBezTo>
                  <a:pt x="5760861" y="360540"/>
                  <a:pt x="5762273" y="721079"/>
                  <a:pt x="5761567" y="1077384"/>
                </a:cubicBezTo>
                <a:lnTo>
                  <a:pt x="5403850" y="1189567"/>
                </a:lnTo>
                <a:lnTo>
                  <a:pt x="4679950" y="1075267"/>
                </a:lnTo>
                <a:lnTo>
                  <a:pt x="0" y="1075267"/>
                </a:lnTo>
                <a:cubicBezTo>
                  <a:pt x="2117" y="715434"/>
                  <a:pt x="6350" y="359833"/>
                  <a:pt x="2117" y="0"/>
                </a:cubicBezTo>
                <a:close/>
              </a:path>
            </a:pathLst>
          </a:custGeom>
          <a:ln w="38100">
            <a:solidFill>
              <a:schemeClr val="dk1">
                <a:alpha val="99000"/>
              </a:schemeClr>
            </a:solidFill>
          </a:ln>
          <a:effectLst>
            <a:softEdge rad="3175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フリーフォーム 19"/>
          <p:cNvSpPr/>
          <p:nvPr/>
        </p:nvSpPr>
        <p:spPr>
          <a:xfrm>
            <a:off x="3359514" y="2074333"/>
            <a:ext cx="5761566" cy="1096434"/>
          </a:xfrm>
          <a:custGeom>
            <a:avLst/>
            <a:gdLst>
              <a:gd name="connsiteX0" fmla="*/ 0 w 5761566"/>
              <a:gd name="connsiteY0" fmla="*/ 1096434 h 1096434"/>
              <a:gd name="connsiteX1" fmla="*/ 0 w 5761566"/>
              <a:gd name="connsiteY1" fmla="*/ 4234 h 1096434"/>
              <a:gd name="connsiteX2" fmla="*/ 4677833 w 5761566"/>
              <a:gd name="connsiteY2" fmla="*/ 4234 h 1096434"/>
              <a:gd name="connsiteX3" fmla="*/ 5397500 w 5761566"/>
              <a:gd name="connsiteY3" fmla="*/ 118534 h 1096434"/>
              <a:gd name="connsiteX4" fmla="*/ 5761566 w 5761566"/>
              <a:gd name="connsiteY4" fmla="*/ 0 h 1096434"/>
              <a:gd name="connsiteX5" fmla="*/ 5761566 w 5761566"/>
              <a:gd name="connsiteY5" fmla="*/ 1083734 h 1096434"/>
              <a:gd name="connsiteX6" fmla="*/ 0 w 5761566"/>
              <a:gd name="connsiteY6" fmla="*/ 1096434 h 1096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61566" h="1096434">
                <a:moveTo>
                  <a:pt x="0" y="1096434"/>
                </a:moveTo>
                <a:lnTo>
                  <a:pt x="0" y="4234"/>
                </a:lnTo>
                <a:lnTo>
                  <a:pt x="4677833" y="4234"/>
                </a:lnTo>
                <a:lnTo>
                  <a:pt x="5397500" y="118534"/>
                </a:lnTo>
                <a:lnTo>
                  <a:pt x="5761566" y="0"/>
                </a:lnTo>
                <a:lnTo>
                  <a:pt x="5761566" y="1083734"/>
                </a:lnTo>
                <a:lnTo>
                  <a:pt x="0" y="1096434"/>
                </a:lnTo>
                <a:close/>
              </a:path>
            </a:pathLst>
          </a:custGeom>
          <a:ln w="38100"/>
          <a:effectLst>
            <a:softEdge rad="3175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フリーフォーム 20"/>
          <p:cNvSpPr/>
          <p:nvPr/>
        </p:nvSpPr>
        <p:spPr>
          <a:xfrm>
            <a:off x="838200" y="3154680"/>
            <a:ext cx="2656840" cy="3611880"/>
          </a:xfrm>
          <a:custGeom>
            <a:avLst/>
            <a:gdLst>
              <a:gd name="connsiteX0" fmla="*/ 0 w 2661920"/>
              <a:gd name="connsiteY0" fmla="*/ 3251200 h 3251200"/>
              <a:gd name="connsiteX1" fmla="*/ 0 w 2661920"/>
              <a:gd name="connsiteY1" fmla="*/ 0 h 3251200"/>
              <a:gd name="connsiteX2" fmla="*/ 2524760 w 2661920"/>
              <a:gd name="connsiteY2" fmla="*/ 5080 h 3251200"/>
              <a:gd name="connsiteX3" fmla="*/ 2524760 w 2661920"/>
              <a:gd name="connsiteY3" fmla="*/ 2159000 h 3251200"/>
              <a:gd name="connsiteX4" fmla="*/ 2661920 w 2661920"/>
              <a:gd name="connsiteY4" fmla="*/ 2702560 h 3251200"/>
              <a:gd name="connsiteX5" fmla="*/ 2524760 w 2661920"/>
              <a:gd name="connsiteY5" fmla="*/ 3241040 h 3251200"/>
              <a:gd name="connsiteX6" fmla="*/ 0 w 2661920"/>
              <a:gd name="connsiteY6" fmla="*/ 3251200 h 3251200"/>
              <a:gd name="connsiteX0" fmla="*/ 0 w 2661920"/>
              <a:gd name="connsiteY0" fmla="*/ 3251200 h 3251200"/>
              <a:gd name="connsiteX1" fmla="*/ 0 w 2661920"/>
              <a:gd name="connsiteY1" fmla="*/ 0 h 3251200"/>
              <a:gd name="connsiteX2" fmla="*/ 2524760 w 2661920"/>
              <a:gd name="connsiteY2" fmla="*/ 5080 h 3251200"/>
              <a:gd name="connsiteX3" fmla="*/ 2524760 w 2661920"/>
              <a:gd name="connsiteY3" fmla="*/ 2159000 h 3251200"/>
              <a:gd name="connsiteX4" fmla="*/ 2661920 w 2661920"/>
              <a:gd name="connsiteY4" fmla="*/ 2702560 h 3251200"/>
              <a:gd name="connsiteX5" fmla="*/ 2524760 w 2661920"/>
              <a:gd name="connsiteY5" fmla="*/ 3251200 h 3251200"/>
              <a:gd name="connsiteX6" fmla="*/ 0 w 2661920"/>
              <a:gd name="connsiteY6" fmla="*/ 3251200 h 3251200"/>
              <a:gd name="connsiteX0" fmla="*/ 0 w 2661920"/>
              <a:gd name="connsiteY0" fmla="*/ 3251200 h 3251200"/>
              <a:gd name="connsiteX1" fmla="*/ 0 w 2661920"/>
              <a:gd name="connsiteY1" fmla="*/ 0 h 3251200"/>
              <a:gd name="connsiteX2" fmla="*/ 2524760 w 2661920"/>
              <a:gd name="connsiteY2" fmla="*/ 5080 h 3251200"/>
              <a:gd name="connsiteX3" fmla="*/ 2524760 w 2661920"/>
              <a:gd name="connsiteY3" fmla="*/ 2159000 h 3251200"/>
              <a:gd name="connsiteX4" fmla="*/ 2661920 w 2661920"/>
              <a:gd name="connsiteY4" fmla="*/ 2702560 h 3251200"/>
              <a:gd name="connsiteX5" fmla="*/ 2534920 w 2661920"/>
              <a:gd name="connsiteY5" fmla="*/ 3251200 h 3251200"/>
              <a:gd name="connsiteX6" fmla="*/ 0 w 2661920"/>
              <a:gd name="connsiteY6" fmla="*/ 3251200 h 3251200"/>
              <a:gd name="connsiteX0" fmla="*/ 0 w 2661920"/>
              <a:gd name="connsiteY0" fmla="*/ 3251200 h 3251200"/>
              <a:gd name="connsiteX1" fmla="*/ 0 w 2661920"/>
              <a:gd name="connsiteY1" fmla="*/ 0 h 3251200"/>
              <a:gd name="connsiteX2" fmla="*/ 2524760 w 2661920"/>
              <a:gd name="connsiteY2" fmla="*/ 5080 h 3251200"/>
              <a:gd name="connsiteX3" fmla="*/ 2524760 w 2661920"/>
              <a:gd name="connsiteY3" fmla="*/ 2159000 h 3251200"/>
              <a:gd name="connsiteX4" fmla="*/ 2661920 w 2661920"/>
              <a:gd name="connsiteY4" fmla="*/ 2702560 h 3251200"/>
              <a:gd name="connsiteX5" fmla="*/ 2524760 w 2661920"/>
              <a:gd name="connsiteY5" fmla="*/ 3246627 h 3251200"/>
              <a:gd name="connsiteX6" fmla="*/ 0 w 2661920"/>
              <a:gd name="connsiteY6" fmla="*/ 3251200 h 3251200"/>
              <a:gd name="connsiteX0" fmla="*/ 0 w 2661920"/>
              <a:gd name="connsiteY0" fmla="*/ 3251200 h 3251200"/>
              <a:gd name="connsiteX1" fmla="*/ 0 w 2661920"/>
              <a:gd name="connsiteY1" fmla="*/ 0 h 3251200"/>
              <a:gd name="connsiteX2" fmla="*/ 2524760 w 2661920"/>
              <a:gd name="connsiteY2" fmla="*/ 5080 h 3251200"/>
              <a:gd name="connsiteX3" fmla="*/ 2509520 w 2661920"/>
              <a:gd name="connsiteY3" fmla="*/ 1893783 h 3251200"/>
              <a:gd name="connsiteX4" fmla="*/ 2661920 w 2661920"/>
              <a:gd name="connsiteY4" fmla="*/ 2702560 h 3251200"/>
              <a:gd name="connsiteX5" fmla="*/ 2524760 w 2661920"/>
              <a:gd name="connsiteY5" fmla="*/ 3246627 h 3251200"/>
              <a:gd name="connsiteX6" fmla="*/ 0 w 2661920"/>
              <a:gd name="connsiteY6" fmla="*/ 3251200 h 3251200"/>
              <a:gd name="connsiteX0" fmla="*/ 0 w 2661920"/>
              <a:gd name="connsiteY0" fmla="*/ 3251200 h 3251200"/>
              <a:gd name="connsiteX1" fmla="*/ 0 w 2661920"/>
              <a:gd name="connsiteY1" fmla="*/ 0 h 3251200"/>
              <a:gd name="connsiteX2" fmla="*/ 2524760 w 2661920"/>
              <a:gd name="connsiteY2" fmla="*/ 5080 h 3251200"/>
              <a:gd name="connsiteX3" fmla="*/ 2524760 w 2661920"/>
              <a:gd name="connsiteY3" fmla="*/ 1893783 h 3251200"/>
              <a:gd name="connsiteX4" fmla="*/ 2661920 w 2661920"/>
              <a:gd name="connsiteY4" fmla="*/ 2702560 h 3251200"/>
              <a:gd name="connsiteX5" fmla="*/ 2524760 w 2661920"/>
              <a:gd name="connsiteY5" fmla="*/ 3246627 h 3251200"/>
              <a:gd name="connsiteX6" fmla="*/ 0 w 2661920"/>
              <a:gd name="connsiteY6" fmla="*/ 3251200 h 3251200"/>
              <a:gd name="connsiteX0" fmla="*/ 0 w 2656840"/>
              <a:gd name="connsiteY0" fmla="*/ 3251200 h 3251200"/>
              <a:gd name="connsiteX1" fmla="*/ 0 w 2656840"/>
              <a:gd name="connsiteY1" fmla="*/ 0 h 3251200"/>
              <a:gd name="connsiteX2" fmla="*/ 2524760 w 2656840"/>
              <a:gd name="connsiteY2" fmla="*/ 5080 h 3251200"/>
              <a:gd name="connsiteX3" fmla="*/ 2524760 w 2656840"/>
              <a:gd name="connsiteY3" fmla="*/ 1893783 h 3251200"/>
              <a:gd name="connsiteX4" fmla="*/ 2656840 w 2656840"/>
              <a:gd name="connsiteY4" fmla="*/ 2597387 h 3251200"/>
              <a:gd name="connsiteX5" fmla="*/ 2524760 w 2656840"/>
              <a:gd name="connsiteY5" fmla="*/ 3246627 h 3251200"/>
              <a:gd name="connsiteX6" fmla="*/ 0 w 2656840"/>
              <a:gd name="connsiteY6" fmla="*/ 3251200 h 3251200"/>
              <a:gd name="connsiteX0" fmla="*/ 0 w 2656840"/>
              <a:gd name="connsiteY0" fmla="*/ 3251200 h 3251200"/>
              <a:gd name="connsiteX1" fmla="*/ 0 w 2656840"/>
              <a:gd name="connsiteY1" fmla="*/ 0 h 3251200"/>
              <a:gd name="connsiteX2" fmla="*/ 2524760 w 2656840"/>
              <a:gd name="connsiteY2" fmla="*/ 5080 h 3251200"/>
              <a:gd name="connsiteX3" fmla="*/ 2524760 w 2656840"/>
              <a:gd name="connsiteY3" fmla="*/ 1934938 h 3251200"/>
              <a:gd name="connsiteX4" fmla="*/ 2656840 w 2656840"/>
              <a:gd name="connsiteY4" fmla="*/ 2597387 h 3251200"/>
              <a:gd name="connsiteX5" fmla="*/ 2524760 w 2656840"/>
              <a:gd name="connsiteY5" fmla="*/ 3246627 h 3251200"/>
              <a:gd name="connsiteX6" fmla="*/ 0 w 2656840"/>
              <a:gd name="connsiteY6" fmla="*/ 3251200 h 3251200"/>
              <a:gd name="connsiteX0" fmla="*/ 0 w 2656840"/>
              <a:gd name="connsiteY0" fmla="*/ 3251200 h 3251200"/>
              <a:gd name="connsiteX1" fmla="*/ 0 w 2656840"/>
              <a:gd name="connsiteY1" fmla="*/ 0 h 3251200"/>
              <a:gd name="connsiteX2" fmla="*/ 2524760 w 2656840"/>
              <a:gd name="connsiteY2" fmla="*/ 5080 h 3251200"/>
              <a:gd name="connsiteX3" fmla="*/ 2519680 w 2656840"/>
              <a:gd name="connsiteY3" fmla="*/ 1944083 h 3251200"/>
              <a:gd name="connsiteX4" fmla="*/ 2656840 w 2656840"/>
              <a:gd name="connsiteY4" fmla="*/ 2597387 h 3251200"/>
              <a:gd name="connsiteX5" fmla="*/ 2524760 w 2656840"/>
              <a:gd name="connsiteY5" fmla="*/ 3246627 h 3251200"/>
              <a:gd name="connsiteX6" fmla="*/ 0 w 2656840"/>
              <a:gd name="connsiteY6" fmla="*/ 3251200 h 3251200"/>
              <a:gd name="connsiteX0" fmla="*/ 0 w 2656840"/>
              <a:gd name="connsiteY0" fmla="*/ 3251200 h 3251200"/>
              <a:gd name="connsiteX1" fmla="*/ 0 w 2656840"/>
              <a:gd name="connsiteY1" fmla="*/ 0 h 3251200"/>
              <a:gd name="connsiteX2" fmla="*/ 2524760 w 2656840"/>
              <a:gd name="connsiteY2" fmla="*/ 5080 h 3251200"/>
              <a:gd name="connsiteX3" fmla="*/ 2519680 w 2656840"/>
              <a:gd name="connsiteY3" fmla="*/ 1944083 h 3251200"/>
              <a:gd name="connsiteX4" fmla="*/ 2656840 w 2656840"/>
              <a:gd name="connsiteY4" fmla="*/ 2597387 h 3251200"/>
              <a:gd name="connsiteX5" fmla="*/ 2524760 w 2656840"/>
              <a:gd name="connsiteY5" fmla="*/ 3246627 h 3251200"/>
              <a:gd name="connsiteX6" fmla="*/ 0 w 2656840"/>
              <a:gd name="connsiteY6" fmla="*/ 3251200 h 3251200"/>
              <a:gd name="connsiteX0" fmla="*/ 0 w 2656840"/>
              <a:gd name="connsiteY0" fmla="*/ 3251200 h 3251200"/>
              <a:gd name="connsiteX1" fmla="*/ 0 w 2656840"/>
              <a:gd name="connsiteY1" fmla="*/ 0 h 3251200"/>
              <a:gd name="connsiteX2" fmla="*/ 2524760 w 2656840"/>
              <a:gd name="connsiteY2" fmla="*/ 5080 h 3251200"/>
              <a:gd name="connsiteX3" fmla="*/ 2519680 w 2656840"/>
              <a:gd name="connsiteY3" fmla="*/ 1953229 h 3251200"/>
              <a:gd name="connsiteX4" fmla="*/ 2656840 w 2656840"/>
              <a:gd name="connsiteY4" fmla="*/ 2597387 h 3251200"/>
              <a:gd name="connsiteX5" fmla="*/ 2524760 w 2656840"/>
              <a:gd name="connsiteY5" fmla="*/ 3246627 h 3251200"/>
              <a:gd name="connsiteX6" fmla="*/ 0 w 2656840"/>
              <a:gd name="connsiteY6" fmla="*/ 3251200 h 3251200"/>
              <a:gd name="connsiteX0" fmla="*/ 0 w 2656840"/>
              <a:gd name="connsiteY0" fmla="*/ 3251200 h 3251200"/>
              <a:gd name="connsiteX1" fmla="*/ 0 w 2656840"/>
              <a:gd name="connsiteY1" fmla="*/ 0 h 3251200"/>
              <a:gd name="connsiteX2" fmla="*/ 2524760 w 2656840"/>
              <a:gd name="connsiteY2" fmla="*/ 5080 h 3251200"/>
              <a:gd name="connsiteX3" fmla="*/ 2524760 w 2656840"/>
              <a:gd name="connsiteY3" fmla="*/ 1953229 h 3251200"/>
              <a:gd name="connsiteX4" fmla="*/ 2656840 w 2656840"/>
              <a:gd name="connsiteY4" fmla="*/ 2597387 h 3251200"/>
              <a:gd name="connsiteX5" fmla="*/ 2524760 w 2656840"/>
              <a:gd name="connsiteY5" fmla="*/ 3246627 h 3251200"/>
              <a:gd name="connsiteX6" fmla="*/ 0 w 2656840"/>
              <a:gd name="connsiteY6" fmla="*/ 3251200 h 325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6840" h="3251200">
                <a:moveTo>
                  <a:pt x="0" y="3251200"/>
                </a:moveTo>
                <a:lnTo>
                  <a:pt x="0" y="0"/>
                </a:lnTo>
                <a:lnTo>
                  <a:pt x="2524760" y="5080"/>
                </a:lnTo>
                <a:cubicBezTo>
                  <a:pt x="2523067" y="651414"/>
                  <a:pt x="2526453" y="1306895"/>
                  <a:pt x="2524760" y="1953229"/>
                </a:cubicBezTo>
                <a:lnTo>
                  <a:pt x="2656840" y="2597387"/>
                </a:lnTo>
                <a:lnTo>
                  <a:pt x="2524760" y="3246627"/>
                </a:lnTo>
                <a:lnTo>
                  <a:pt x="0" y="3251200"/>
                </a:lnTo>
                <a:close/>
              </a:path>
            </a:pathLst>
          </a:custGeom>
          <a:ln w="38100"/>
          <a:effectLst>
            <a:softEdge rad="3175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/>
          <p:cNvSpPr/>
          <p:nvPr/>
        </p:nvSpPr>
        <p:spPr>
          <a:xfrm>
            <a:off x="3361267" y="3158067"/>
            <a:ext cx="5761566" cy="2294466"/>
          </a:xfrm>
          <a:custGeom>
            <a:avLst/>
            <a:gdLst>
              <a:gd name="connsiteX0" fmla="*/ 0 w 5761566"/>
              <a:gd name="connsiteY0" fmla="*/ 2163233 h 2294466"/>
              <a:gd name="connsiteX1" fmla="*/ 0 w 5761566"/>
              <a:gd name="connsiteY1" fmla="*/ 0 h 2294466"/>
              <a:gd name="connsiteX2" fmla="*/ 5761566 w 5761566"/>
              <a:gd name="connsiteY2" fmla="*/ 4233 h 2294466"/>
              <a:gd name="connsiteX3" fmla="*/ 5757333 w 5761566"/>
              <a:gd name="connsiteY3" fmla="*/ 2159000 h 2294466"/>
              <a:gd name="connsiteX4" fmla="*/ 5405966 w 5761566"/>
              <a:gd name="connsiteY4" fmla="*/ 2294466 h 2294466"/>
              <a:gd name="connsiteX5" fmla="*/ 4673600 w 5761566"/>
              <a:gd name="connsiteY5" fmla="*/ 2150533 h 2294466"/>
              <a:gd name="connsiteX6" fmla="*/ 0 w 5761566"/>
              <a:gd name="connsiteY6" fmla="*/ 2163233 h 2294466"/>
              <a:gd name="connsiteX0" fmla="*/ 0 w 5761566"/>
              <a:gd name="connsiteY0" fmla="*/ 2163233 h 2294466"/>
              <a:gd name="connsiteX1" fmla="*/ 0 w 5761566"/>
              <a:gd name="connsiteY1" fmla="*/ 0 h 2294466"/>
              <a:gd name="connsiteX2" fmla="*/ 5761566 w 5761566"/>
              <a:gd name="connsiteY2" fmla="*/ 4233 h 2294466"/>
              <a:gd name="connsiteX3" fmla="*/ 5757333 w 5761566"/>
              <a:gd name="connsiteY3" fmla="*/ 2159000 h 2294466"/>
              <a:gd name="connsiteX4" fmla="*/ 5405966 w 5761566"/>
              <a:gd name="connsiteY4" fmla="*/ 2294466 h 2294466"/>
              <a:gd name="connsiteX5" fmla="*/ 4673600 w 5761566"/>
              <a:gd name="connsiteY5" fmla="*/ 2159000 h 2294466"/>
              <a:gd name="connsiteX6" fmla="*/ 0 w 5761566"/>
              <a:gd name="connsiteY6" fmla="*/ 2163233 h 2294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61566" h="2294466">
                <a:moveTo>
                  <a:pt x="0" y="2163233"/>
                </a:moveTo>
                <a:lnTo>
                  <a:pt x="0" y="0"/>
                </a:lnTo>
                <a:lnTo>
                  <a:pt x="5761566" y="4233"/>
                </a:lnTo>
                <a:lnTo>
                  <a:pt x="5757333" y="2159000"/>
                </a:lnTo>
                <a:lnTo>
                  <a:pt x="5405966" y="2294466"/>
                </a:lnTo>
                <a:lnTo>
                  <a:pt x="4673600" y="2159000"/>
                </a:lnTo>
                <a:lnTo>
                  <a:pt x="0" y="2163233"/>
                </a:lnTo>
                <a:close/>
              </a:path>
            </a:pathLst>
          </a:custGeom>
          <a:ln w="38100"/>
          <a:effectLst>
            <a:softEdge rad="3175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フリーフォーム 23"/>
          <p:cNvSpPr/>
          <p:nvPr/>
        </p:nvSpPr>
        <p:spPr>
          <a:xfrm>
            <a:off x="3361267" y="5317067"/>
            <a:ext cx="5765800" cy="1443566"/>
          </a:xfrm>
          <a:custGeom>
            <a:avLst/>
            <a:gdLst>
              <a:gd name="connsiteX0" fmla="*/ 4233 w 5765800"/>
              <a:gd name="connsiteY0" fmla="*/ 1439333 h 1443566"/>
              <a:gd name="connsiteX1" fmla="*/ 143933 w 5765800"/>
              <a:gd name="connsiteY1" fmla="*/ 723900 h 1443566"/>
              <a:gd name="connsiteX2" fmla="*/ 0 w 5765800"/>
              <a:gd name="connsiteY2" fmla="*/ 0 h 1443566"/>
              <a:gd name="connsiteX3" fmla="*/ 4686300 w 5765800"/>
              <a:gd name="connsiteY3" fmla="*/ 4233 h 1443566"/>
              <a:gd name="connsiteX4" fmla="*/ 5401733 w 5765800"/>
              <a:gd name="connsiteY4" fmla="*/ 143933 h 1443566"/>
              <a:gd name="connsiteX5" fmla="*/ 5765800 w 5765800"/>
              <a:gd name="connsiteY5" fmla="*/ 0 h 1443566"/>
              <a:gd name="connsiteX6" fmla="*/ 5761566 w 5765800"/>
              <a:gd name="connsiteY6" fmla="*/ 1443566 h 1443566"/>
              <a:gd name="connsiteX7" fmla="*/ 4233 w 5765800"/>
              <a:gd name="connsiteY7" fmla="*/ 1439333 h 1443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65800" h="1443566">
                <a:moveTo>
                  <a:pt x="4233" y="1439333"/>
                </a:moveTo>
                <a:lnTo>
                  <a:pt x="143933" y="723900"/>
                </a:lnTo>
                <a:lnTo>
                  <a:pt x="0" y="0"/>
                </a:lnTo>
                <a:lnTo>
                  <a:pt x="4686300" y="4233"/>
                </a:lnTo>
                <a:lnTo>
                  <a:pt x="5401733" y="143933"/>
                </a:lnTo>
                <a:lnTo>
                  <a:pt x="5765800" y="0"/>
                </a:lnTo>
                <a:cubicBezTo>
                  <a:pt x="5764389" y="481189"/>
                  <a:pt x="5762977" y="962377"/>
                  <a:pt x="5761566" y="1443566"/>
                </a:cubicBezTo>
                <a:lnTo>
                  <a:pt x="4233" y="1439333"/>
                </a:lnTo>
                <a:close/>
              </a:path>
            </a:pathLst>
          </a:custGeom>
          <a:ln w="38100"/>
          <a:effectLst>
            <a:softEdge rad="3175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フリーフォーム 24"/>
          <p:cNvSpPr/>
          <p:nvPr/>
        </p:nvSpPr>
        <p:spPr>
          <a:xfrm>
            <a:off x="845185" y="6760840"/>
            <a:ext cx="2660015" cy="3960440"/>
          </a:xfrm>
          <a:custGeom>
            <a:avLst/>
            <a:gdLst>
              <a:gd name="connsiteX0" fmla="*/ 0 w 2661920"/>
              <a:gd name="connsiteY0" fmla="*/ 3251200 h 3251200"/>
              <a:gd name="connsiteX1" fmla="*/ 0 w 2661920"/>
              <a:gd name="connsiteY1" fmla="*/ 0 h 3251200"/>
              <a:gd name="connsiteX2" fmla="*/ 2524760 w 2661920"/>
              <a:gd name="connsiteY2" fmla="*/ 5080 h 3251200"/>
              <a:gd name="connsiteX3" fmla="*/ 2524760 w 2661920"/>
              <a:gd name="connsiteY3" fmla="*/ 2159000 h 3251200"/>
              <a:gd name="connsiteX4" fmla="*/ 2661920 w 2661920"/>
              <a:gd name="connsiteY4" fmla="*/ 2702560 h 3251200"/>
              <a:gd name="connsiteX5" fmla="*/ 2524760 w 2661920"/>
              <a:gd name="connsiteY5" fmla="*/ 3241040 h 3251200"/>
              <a:gd name="connsiteX6" fmla="*/ 0 w 2661920"/>
              <a:gd name="connsiteY6" fmla="*/ 3251200 h 3251200"/>
              <a:gd name="connsiteX0" fmla="*/ 0 w 2661920"/>
              <a:gd name="connsiteY0" fmla="*/ 3251200 h 3251200"/>
              <a:gd name="connsiteX1" fmla="*/ 0 w 2661920"/>
              <a:gd name="connsiteY1" fmla="*/ 0 h 3251200"/>
              <a:gd name="connsiteX2" fmla="*/ 2524760 w 2661920"/>
              <a:gd name="connsiteY2" fmla="*/ 5080 h 3251200"/>
              <a:gd name="connsiteX3" fmla="*/ 2524760 w 2661920"/>
              <a:gd name="connsiteY3" fmla="*/ 2159000 h 3251200"/>
              <a:gd name="connsiteX4" fmla="*/ 2661920 w 2661920"/>
              <a:gd name="connsiteY4" fmla="*/ 2702560 h 3251200"/>
              <a:gd name="connsiteX5" fmla="*/ 2524760 w 2661920"/>
              <a:gd name="connsiteY5" fmla="*/ 3251200 h 3251200"/>
              <a:gd name="connsiteX6" fmla="*/ 0 w 2661920"/>
              <a:gd name="connsiteY6" fmla="*/ 3251200 h 3251200"/>
              <a:gd name="connsiteX0" fmla="*/ 0 w 2661920"/>
              <a:gd name="connsiteY0" fmla="*/ 3251200 h 3251200"/>
              <a:gd name="connsiteX1" fmla="*/ 0 w 2661920"/>
              <a:gd name="connsiteY1" fmla="*/ 0 h 3251200"/>
              <a:gd name="connsiteX2" fmla="*/ 2524760 w 2661920"/>
              <a:gd name="connsiteY2" fmla="*/ 5080 h 3251200"/>
              <a:gd name="connsiteX3" fmla="*/ 2524760 w 2661920"/>
              <a:gd name="connsiteY3" fmla="*/ 2159000 h 3251200"/>
              <a:gd name="connsiteX4" fmla="*/ 2661920 w 2661920"/>
              <a:gd name="connsiteY4" fmla="*/ 2702560 h 3251200"/>
              <a:gd name="connsiteX5" fmla="*/ 2534920 w 2661920"/>
              <a:gd name="connsiteY5" fmla="*/ 3251200 h 3251200"/>
              <a:gd name="connsiteX6" fmla="*/ 0 w 2661920"/>
              <a:gd name="connsiteY6" fmla="*/ 3251200 h 3251200"/>
              <a:gd name="connsiteX0" fmla="*/ 0 w 2661920"/>
              <a:gd name="connsiteY0" fmla="*/ 3251200 h 3251200"/>
              <a:gd name="connsiteX1" fmla="*/ 0 w 2661920"/>
              <a:gd name="connsiteY1" fmla="*/ 0 h 3251200"/>
              <a:gd name="connsiteX2" fmla="*/ 2524760 w 2661920"/>
              <a:gd name="connsiteY2" fmla="*/ 5080 h 3251200"/>
              <a:gd name="connsiteX3" fmla="*/ 2524760 w 2661920"/>
              <a:gd name="connsiteY3" fmla="*/ 2159000 h 3251200"/>
              <a:gd name="connsiteX4" fmla="*/ 2661920 w 2661920"/>
              <a:gd name="connsiteY4" fmla="*/ 2702560 h 3251200"/>
              <a:gd name="connsiteX5" fmla="*/ 2524760 w 2661920"/>
              <a:gd name="connsiteY5" fmla="*/ 3246627 h 3251200"/>
              <a:gd name="connsiteX6" fmla="*/ 0 w 2661920"/>
              <a:gd name="connsiteY6" fmla="*/ 3251200 h 3251200"/>
              <a:gd name="connsiteX0" fmla="*/ 0 w 2661920"/>
              <a:gd name="connsiteY0" fmla="*/ 3251200 h 3251200"/>
              <a:gd name="connsiteX1" fmla="*/ 0 w 2661920"/>
              <a:gd name="connsiteY1" fmla="*/ 0 h 3251200"/>
              <a:gd name="connsiteX2" fmla="*/ 2524760 w 2661920"/>
              <a:gd name="connsiteY2" fmla="*/ 5080 h 3251200"/>
              <a:gd name="connsiteX3" fmla="*/ 2509520 w 2661920"/>
              <a:gd name="connsiteY3" fmla="*/ 1893783 h 3251200"/>
              <a:gd name="connsiteX4" fmla="*/ 2661920 w 2661920"/>
              <a:gd name="connsiteY4" fmla="*/ 2702560 h 3251200"/>
              <a:gd name="connsiteX5" fmla="*/ 2524760 w 2661920"/>
              <a:gd name="connsiteY5" fmla="*/ 3246627 h 3251200"/>
              <a:gd name="connsiteX6" fmla="*/ 0 w 2661920"/>
              <a:gd name="connsiteY6" fmla="*/ 3251200 h 3251200"/>
              <a:gd name="connsiteX0" fmla="*/ 0 w 2661920"/>
              <a:gd name="connsiteY0" fmla="*/ 3251200 h 3251200"/>
              <a:gd name="connsiteX1" fmla="*/ 0 w 2661920"/>
              <a:gd name="connsiteY1" fmla="*/ 0 h 3251200"/>
              <a:gd name="connsiteX2" fmla="*/ 2524760 w 2661920"/>
              <a:gd name="connsiteY2" fmla="*/ 5080 h 3251200"/>
              <a:gd name="connsiteX3" fmla="*/ 2524760 w 2661920"/>
              <a:gd name="connsiteY3" fmla="*/ 1893783 h 3251200"/>
              <a:gd name="connsiteX4" fmla="*/ 2661920 w 2661920"/>
              <a:gd name="connsiteY4" fmla="*/ 2702560 h 3251200"/>
              <a:gd name="connsiteX5" fmla="*/ 2524760 w 2661920"/>
              <a:gd name="connsiteY5" fmla="*/ 3246627 h 3251200"/>
              <a:gd name="connsiteX6" fmla="*/ 0 w 2661920"/>
              <a:gd name="connsiteY6" fmla="*/ 3251200 h 3251200"/>
              <a:gd name="connsiteX0" fmla="*/ 0 w 2656840"/>
              <a:gd name="connsiteY0" fmla="*/ 3251200 h 3251200"/>
              <a:gd name="connsiteX1" fmla="*/ 0 w 2656840"/>
              <a:gd name="connsiteY1" fmla="*/ 0 h 3251200"/>
              <a:gd name="connsiteX2" fmla="*/ 2524760 w 2656840"/>
              <a:gd name="connsiteY2" fmla="*/ 5080 h 3251200"/>
              <a:gd name="connsiteX3" fmla="*/ 2524760 w 2656840"/>
              <a:gd name="connsiteY3" fmla="*/ 1893783 h 3251200"/>
              <a:gd name="connsiteX4" fmla="*/ 2656840 w 2656840"/>
              <a:gd name="connsiteY4" fmla="*/ 2597387 h 3251200"/>
              <a:gd name="connsiteX5" fmla="*/ 2524760 w 2656840"/>
              <a:gd name="connsiteY5" fmla="*/ 3246627 h 3251200"/>
              <a:gd name="connsiteX6" fmla="*/ 0 w 2656840"/>
              <a:gd name="connsiteY6" fmla="*/ 3251200 h 3251200"/>
              <a:gd name="connsiteX0" fmla="*/ 0 w 2656840"/>
              <a:gd name="connsiteY0" fmla="*/ 3251200 h 3251200"/>
              <a:gd name="connsiteX1" fmla="*/ 0 w 2656840"/>
              <a:gd name="connsiteY1" fmla="*/ 0 h 3251200"/>
              <a:gd name="connsiteX2" fmla="*/ 2524760 w 2656840"/>
              <a:gd name="connsiteY2" fmla="*/ 5080 h 3251200"/>
              <a:gd name="connsiteX3" fmla="*/ 2524760 w 2656840"/>
              <a:gd name="connsiteY3" fmla="*/ 1934938 h 3251200"/>
              <a:gd name="connsiteX4" fmla="*/ 2656840 w 2656840"/>
              <a:gd name="connsiteY4" fmla="*/ 2597387 h 3251200"/>
              <a:gd name="connsiteX5" fmla="*/ 2524760 w 2656840"/>
              <a:gd name="connsiteY5" fmla="*/ 3246627 h 3251200"/>
              <a:gd name="connsiteX6" fmla="*/ 0 w 2656840"/>
              <a:gd name="connsiteY6" fmla="*/ 3251200 h 3251200"/>
              <a:gd name="connsiteX0" fmla="*/ 0 w 2656840"/>
              <a:gd name="connsiteY0" fmla="*/ 3251200 h 3251200"/>
              <a:gd name="connsiteX1" fmla="*/ 0 w 2656840"/>
              <a:gd name="connsiteY1" fmla="*/ 0 h 3251200"/>
              <a:gd name="connsiteX2" fmla="*/ 2524760 w 2656840"/>
              <a:gd name="connsiteY2" fmla="*/ 5080 h 3251200"/>
              <a:gd name="connsiteX3" fmla="*/ 2519680 w 2656840"/>
              <a:gd name="connsiteY3" fmla="*/ 1944083 h 3251200"/>
              <a:gd name="connsiteX4" fmla="*/ 2656840 w 2656840"/>
              <a:gd name="connsiteY4" fmla="*/ 2597387 h 3251200"/>
              <a:gd name="connsiteX5" fmla="*/ 2524760 w 2656840"/>
              <a:gd name="connsiteY5" fmla="*/ 3246627 h 3251200"/>
              <a:gd name="connsiteX6" fmla="*/ 0 w 2656840"/>
              <a:gd name="connsiteY6" fmla="*/ 3251200 h 3251200"/>
              <a:gd name="connsiteX0" fmla="*/ 0 w 2656840"/>
              <a:gd name="connsiteY0" fmla="*/ 3251200 h 3251200"/>
              <a:gd name="connsiteX1" fmla="*/ 0 w 2656840"/>
              <a:gd name="connsiteY1" fmla="*/ 0 h 3251200"/>
              <a:gd name="connsiteX2" fmla="*/ 2524760 w 2656840"/>
              <a:gd name="connsiteY2" fmla="*/ 5080 h 3251200"/>
              <a:gd name="connsiteX3" fmla="*/ 2519680 w 2656840"/>
              <a:gd name="connsiteY3" fmla="*/ 1944083 h 3251200"/>
              <a:gd name="connsiteX4" fmla="*/ 2656840 w 2656840"/>
              <a:gd name="connsiteY4" fmla="*/ 2597387 h 3251200"/>
              <a:gd name="connsiteX5" fmla="*/ 2524760 w 2656840"/>
              <a:gd name="connsiteY5" fmla="*/ 3246627 h 3251200"/>
              <a:gd name="connsiteX6" fmla="*/ 0 w 2656840"/>
              <a:gd name="connsiteY6" fmla="*/ 3251200 h 3251200"/>
              <a:gd name="connsiteX0" fmla="*/ 0 w 2656840"/>
              <a:gd name="connsiteY0" fmla="*/ 3251200 h 3251200"/>
              <a:gd name="connsiteX1" fmla="*/ 0 w 2656840"/>
              <a:gd name="connsiteY1" fmla="*/ 0 h 3251200"/>
              <a:gd name="connsiteX2" fmla="*/ 2524760 w 2656840"/>
              <a:gd name="connsiteY2" fmla="*/ 5080 h 3251200"/>
              <a:gd name="connsiteX3" fmla="*/ 2519680 w 2656840"/>
              <a:gd name="connsiteY3" fmla="*/ 1953229 h 3251200"/>
              <a:gd name="connsiteX4" fmla="*/ 2656840 w 2656840"/>
              <a:gd name="connsiteY4" fmla="*/ 2597387 h 3251200"/>
              <a:gd name="connsiteX5" fmla="*/ 2524760 w 2656840"/>
              <a:gd name="connsiteY5" fmla="*/ 3246627 h 3251200"/>
              <a:gd name="connsiteX6" fmla="*/ 0 w 2656840"/>
              <a:gd name="connsiteY6" fmla="*/ 3251200 h 3251200"/>
              <a:gd name="connsiteX0" fmla="*/ 0 w 2656840"/>
              <a:gd name="connsiteY0" fmla="*/ 3251200 h 3251200"/>
              <a:gd name="connsiteX1" fmla="*/ 0 w 2656840"/>
              <a:gd name="connsiteY1" fmla="*/ 0 h 3251200"/>
              <a:gd name="connsiteX2" fmla="*/ 2524760 w 2656840"/>
              <a:gd name="connsiteY2" fmla="*/ 5080 h 3251200"/>
              <a:gd name="connsiteX3" fmla="*/ 2524760 w 2656840"/>
              <a:gd name="connsiteY3" fmla="*/ 1953229 h 3251200"/>
              <a:gd name="connsiteX4" fmla="*/ 2656840 w 2656840"/>
              <a:gd name="connsiteY4" fmla="*/ 2597387 h 3251200"/>
              <a:gd name="connsiteX5" fmla="*/ 2524760 w 2656840"/>
              <a:gd name="connsiteY5" fmla="*/ 3246627 h 3251200"/>
              <a:gd name="connsiteX6" fmla="*/ 0 w 2656840"/>
              <a:gd name="connsiteY6" fmla="*/ 3251200 h 3251200"/>
              <a:gd name="connsiteX0" fmla="*/ 0 w 2656840"/>
              <a:gd name="connsiteY0" fmla="*/ 3251200 h 3251200"/>
              <a:gd name="connsiteX1" fmla="*/ 0 w 2656840"/>
              <a:gd name="connsiteY1" fmla="*/ 0 h 3251200"/>
              <a:gd name="connsiteX2" fmla="*/ 2524760 w 2656840"/>
              <a:gd name="connsiteY2" fmla="*/ 5080 h 3251200"/>
              <a:gd name="connsiteX3" fmla="*/ 2519680 w 2656840"/>
              <a:gd name="connsiteY3" fmla="*/ 1773907 h 3251200"/>
              <a:gd name="connsiteX4" fmla="*/ 2656840 w 2656840"/>
              <a:gd name="connsiteY4" fmla="*/ 2597387 h 3251200"/>
              <a:gd name="connsiteX5" fmla="*/ 2524760 w 2656840"/>
              <a:gd name="connsiteY5" fmla="*/ 3246627 h 3251200"/>
              <a:gd name="connsiteX6" fmla="*/ 0 w 2656840"/>
              <a:gd name="connsiteY6" fmla="*/ 3251200 h 3251200"/>
              <a:gd name="connsiteX0" fmla="*/ 0 w 2656840"/>
              <a:gd name="connsiteY0" fmla="*/ 3251200 h 3251200"/>
              <a:gd name="connsiteX1" fmla="*/ 0 w 2656840"/>
              <a:gd name="connsiteY1" fmla="*/ 0 h 3251200"/>
              <a:gd name="connsiteX2" fmla="*/ 2524760 w 2656840"/>
              <a:gd name="connsiteY2" fmla="*/ 5080 h 3251200"/>
              <a:gd name="connsiteX3" fmla="*/ 2519680 w 2656840"/>
              <a:gd name="connsiteY3" fmla="*/ 1773907 h 3251200"/>
              <a:gd name="connsiteX4" fmla="*/ 2656840 w 2656840"/>
              <a:gd name="connsiteY4" fmla="*/ 2597387 h 3251200"/>
              <a:gd name="connsiteX5" fmla="*/ 2524760 w 2656840"/>
              <a:gd name="connsiteY5" fmla="*/ 3246627 h 3251200"/>
              <a:gd name="connsiteX6" fmla="*/ 0 w 2656840"/>
              <a:gd name="connsiteY6" fmla="*/ 3251200 h 3251200"/>
              <a:gd name="connsiteX0" fmla="*/ 0 w 2660015"/>
              <a:gd name="connsiteY0" fmla="*/ 3251200 h 3251200"/>
              <a:gd name="connsiteX1" fmla="*/ 0 w 2660015"/>
              <a:gd name="connsiteY1" fmla="*/ 0 h 3251200"/>
              <a:gd name="connsiteX2" fmla="*/ 2524760 w 2660015"/>
              <a:gd name="connsiteY2" fmla="*/ 5080 h 3251200"/>
              <a:gd name="connsiteX3" fmla="*/ 2519680 w 2660015"/>
              <a:gd name="connsiteY3" fmla="*/ 1773907 h 3251200"/>
              <a:gd name="connsiteX4" fmla="*/ 2660015 w 2660015"/>
              <a:gd name="connsiteY4" fmla="*/ 2512679 h 3251200"/>
              <a:gd name="connsiteX5" fmla="*/ 2524760 w 2660015"/>
              <a:gd name="connsiteY5" fmla="*/ 3246627 h 3251200"/>
              <a:gd name="connsiteX6" fmla="*/ 0 w 2660015"/>
              <a:gd name="connsiteY6" fmla="*/ 3251200 h 325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60015" h="3251200">
                <a:moveTo>
                  <a:pt x="0" y="3251200"/>
                </a:moveTo>
                <a:lnTo>
                  <a:pt x="0" y="0"/>
                </a:lnTo>
                <a:lnTo>
                  <a:pt x="2524760" y="5080"/>
                </a:lnTo>
                <a:cubicBezTo>
                  <a:pt x="2523067" y="651414"/>
                  <a:pt x="2521373" y="1127573"/>
                  <a:pt x="2519680" y="1773907"/>
                </a:cubicBezTo>
                <a:lnTo>
                  <a:pt x="2660015" y="2512679"/>
                </a:lnTo>
                <a:lnTo>
                  <a:pt x="2524760" y="3246627"/>
                </a:lnTo>
                <a:lnTo>
                  <a:pt x="0" y="3251200"/>
                </a:lnTo>
                <a:close/>
              </a:path>
            </a:pathLst>
          </a:custGeom>
          <a:ln w="38100"/>
          <a:effectLst>
            <a:softEdge rad="3175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/>
          <p:cNvSpPr/>
          <p:nvPr/>
        </p:nvSpPr>
        <p:spPr>
          <a:xfrm>
            <a:off x="3360440" y="6752167"/>
            <a:ext cx="5761566" cy="2311606"/>
          </a:xfrm>
          <a:custGeom>
            <a:avLst/>
            <a:gdLst>
              <a:gd name="connsiteX0" fmla="*/ 0 w 5761566"/>
              <a:gd name="connsiteY0" fmla="*/ 2163233 h 2294466"/>
              <a:gd name="connsiteX1" fmla="*/ 0 w 5761566"/>
              <a:gd name="connsiteY1" fmla="*/ 0 h 2294466"/>
              <a:gd name="connsiteX2" fmla="*/ 5761566 w 5761566"/>
              <a:gd name="connsiteY2" fmla="*/ 4233 h 2294466"/>
              <a:gd name="connsiteX3" fmla="*/ 5757333 w 5761566"/>
              <a:gd name="connsiteY3" fmla="*/ 2159000 h 2294466"/>
              <a:gd name="connsiteX4" fmla="*/ 5405966 w 5761566"/>
              <a:gd name="connsiteY4" fmla="*/ 2294466 h 2294466"/>
              <a:gd name="connsiteX5" fmla="*/ 4673600 w 5761566"/>
              <a:gd name="connsiteY5" fmla="*/ 2150533 h 2294466"/>
              <a:gd name="connsiteX6" fmla="*/ 0 w 5761566"/>
              <a:gd name="connsiteY6" fmla="*/ 2163233 h 2294466"/>
              <a:gd name="connsiteX0" fmla="*/ 0 w 5761566"/>
              <a:gd name="connsiteY0" fmla="*/ 2163233 h 2294466"/>
              <a:gd name="connsiteX1" fmla="*/ 0 w 5761566"/>
              <a:gd name="connsiteY1" fmla="*/ 0 h 2294466"/>
              <a:gd name="connsiteX2" fmla="*/ 5761566 w 5761566"/>
              <a:gd name="connsiteY2" fmla="*/ 4233 h 2294466"/>
              <a:gd name="connsiteX3" fmla="*/ 5757333 w 5761566"/>
              <a:gd name="connsiteY3" fmla="*/ 2159000 h 2294466"/>
              <a:gd name="connsiteX4" fmla="*/ 5405966 w 5761566"/>
              <a:gd name="connsiteY4" fmla="*/ 2294466 h 2294466"/>
              <a:gd name="connsiteX5" fmla="*/ 4673600 w 5761566"/>
              <a:gd name="connsiteY5" fmla="*/ 2159000 h 2294466"/>
              <a:gd name="connsiteX6" fmla="*/ 0 w 5761566"/>
              <a:gd name="connsiteY6" fmla="*/ 2163233 h 2294466"/>
              <a:gd name="connsiteX0" fmla="*/ 0 w 5761566"/>
              <a:gd name="connsiteY0" fmla="*/ 2167673 h 2298906"/>
              <a:gd name="connsiteX1" fmla="*/ 0 w 5761566"/>
              <a:gd name="connsiteY1" fmla="*/ 4440 h 2298906"/>
              <a:gd name="connsiteX2" fmla="*/ 5051193 w 5761566"/>
              <a:gd name="connsiteY2" fmla="*/ 0 h 2298906"/>
              <a:gd name="connsiteX3" fmla="*/ 5761566 w 5761566"/>
              <a:gd name="connsiteY3" fmla="*/ 8673 h 2298906"/>
              <a:gd name="connsiteX4" fmla="*/ 5757333 w 5761566"/>
              <a:gd name="connsiteY4" fmla="*/ 2163440 h 2298906"/>
              <a:gd name="connsiteX5" fmla="*/ 5405966 w 5761566"/>
              <a:gd name="connsiteY5" fmla="*/ 2298906 h 2298906"/>
              <a:gd name="connsiteX6" fmla="*/ 4673600 w 5761566"/>
              <a:gd name="connsiteY6" fmla="*/ 2163440 h 2298906"/>
              <a:gd name="connsiteX7" fmla="*/ 0 w 5761566"/>
              <a:gd name="connsiteY7" fmla="*/ 2167673 h 2298906"/>
              <a:gd name="connsiteX0" fmla="*/ 0 w 5761566"/>
              <a:gd name="connsiteY0" fmla="*/ 2167673 h 2298906"/>
              <a:gd name="connsiteX1" fmla="*/ 0 w 5761566"/>
              <a:gd name="connsiteY1" fmla="*/ 4440 h 2298906"/>
              <a:gd name="connsiteX2" fmla="*/ 5051193 w 5761566"/>
              <a:gd name="connsiteY2" fmla="*/ 0 h 2298906"/>
              <a:gd name="connsiteX3" fmla="*/ 5761566 w 5761566"/>
              <a:gd name="connsiteY3" fmla="*/ 8673 h 2298906"/>
              <a:gd name="connsiteX4" fmla="*/ 5757333 w 5761566"/>
              <a:gd name="connsiteY4" fmla="*/ 2163440 h 2298906"/>
              <a:gd name="connsiteX5" fmla="*/ 5405966 w 5761566"/>
              <a:gd name="connsiteY5" fmla="*/ 2298906 h 2298906"/>
              <a:gd name="connsiteX6" fmla="*/ 4673600 w 5761566"/>
              <a:gd name="connsiteY6" fmla="*/ 2163440 h 2298906"/>
              <a:gd name="connsiteX7" fmla="*/ 0 w 5761566"/>
              <a:gd name="connsiteY7" fmla="*/ 2167673 h 2298906"/>
              <a:gd name="connsiteX0" fmla="*/ 0 w 5761566"/>
              <a:gd name="connsiteY0" fmla="*/ 2171906 h 2303139"/>
              <a:gd name="connsiteX1" fmla="*/ 0 w 5761566"/>
              <a:gd name="connsiteY1" fmla="*/ 8673 h 2303139"/>
              <a:gd name="connsiteX2" fmla="*/ 4678660 w 5761566"/>
              <a:gd name="connsiteY2" fmla="*/ 0 h 2303139"/>
              <a:gd name="connsiteX3" fmla="*/ 5051193 w 5761566"/>
              <a:gd name="connsiteY3" fmla="*/ 4233 h 2303139"/>
              <a:gd name="connsiteX4" fmla="*/ 5761566 w 5761566"/>
              <a:gd name="connsiteY4" fmla="*/ 12906 h 2303139"/>
              <a:gd name="connsiteX5" fmla="*/ 5757333 w 5761566"/>
              <a:gd name="connsiteY5" fmla="*/ 2167673 h 2303139"/>
              <a:gd name="connsiteX6" fmla="*/ 5405966 w 5761566"/>
              <a:gd name="connsiteY6" fmla="*/ 2303139 h 2303139"/>
              <a:gd name="connsiteX7" fmla="*/ 4673600 w 5761566"/>
              <a:gd name="connsiteY7" fmla="*/ 2167673 h 2303139"/>
              <a:gd name="connsiteX8" fmla="*/ 0 w 5761566"/>
              <a:gd name="connsiteY8" fmla="*/ 2171906 h 2303139"/>
              <a:gd name="connsiteX0" fmla="*/ 0 w 5761566"/>
              <a:gd name="connsiteY0" fmla="*/ 2171906 h 2303139"/>
              <a:gd name="connsiteX1" fmla="*/ 0 w 5761566"/>
              <a:gd name="connsiteY1" fmla="*/ 8673 h 2303139"/>
              <a:gd name="connsiteX2" fmla="*/ 4678660 w 5761566"/>
              <a:gd name="connsiteY2" fmla="*/ 0 h 2303139"/>
              <a:gd name="connsiteX3" fmla="*/ 5038493 w 5761566"/>
              <a:gd name="connsiteY3" fmla="*/ 143933 h 2303139"/>
              <a:gd name="connsiteX4" fmla="*/ 5761566 w 5761566"/>
              <a:gd name="connsiteY4" fmla="*/ 12906 h 2303139"/>
              <a:gd name="connsiteX5" fmla="*/ 5757333 w 5761566"/>
              <a:gd name="connsiteY5" fmla="*/ 2167673 h 2303139"/>
              <a:gd name="connsiteX6" fmla="*/ 5405966 w 5761566"/>
              <a:gd name="connsiteY6" fmla="*/ 2303139 h 2303139"/>
              <a:gd name="connsiteX7" fmla="*/ 4673600 w 5761566"/>
              <a:gd name="connsiteY7" fmla="*/ 2167673 h 2303139"/>
              <a:gd name="connsiteX8" fmla="*/ 0 w 5761566"/>
              <a:gd name="connsiteY8" fmla="*/ 2171906 h 2303139"/>
              <a:gd name="connsiteX0" fmla="*/ 0 w 5761566"/>
              <a:gd name="connsiteY0" fmla="*/ 2171906 h 2303139"/>
              <a:gd name="connsiteX1" fmla="*/ 0 w 5761566"/>
              <a:gd name="connsiteY1" fmla="*/ 8673 h 2303139"/>
              <a:gd name="connsiteX2" fmla="*/ 4678660 w 5761566"/>
              <a:gd name="connsiteY2" fmla="*/ 0 h 2303139"/>
              <a:gd name="connsiteX3" fmla="*/ 5046959 w 5761566"/>
              <a:gd name="connsiteY3" fmla="*/ 160866 h 2303139"/>
              <a:gd name="connsiteX4" fmla="*/ 5761566 w 5761566"/>
              <a:gd name="connsiteY4" fmla="*/ 12906 h 2303139"/>
              <a:gd name="connsiteX5" fmla="*/ 5757333 w 5761566"/>
              <a:gd name="connsiteY5" fmla="*/ 2167673 h 2303139"/>
              <a:gd name="connsiteX6" fmla="*/ 5405966 w 5761566"/>
              <a:gd name="connsiteY6" fmla="*/ 2303139 h 2303139"/>
              <a:gd name="connsiteX7" fmla="*/ 4673600 w 5761566"/>
              <a:gd name="connsiteY7" fmla="*/ 2167673 h 2303139"/>
              <a:gd name="connsiteX8" fmla="*/ 0 w 5761566"/>
              <a:gd name="connsiteY8" fmla="*/ 2171906 h 2303139"/>
              <a:gd name="connsiteX0" fmla="*/ 0 w 5761566"/>
              <a:gd name="connsiteY0" fmla="*/ 2171906 h 2303139"/>
              <a:gd name="connsiteX1" fmla="*/ 0 w 5761566"/>
              <a:gd name="connsiteY1" fmla="*/ 8673 h 2303139"/>
              <a:gd name="connsiteX2" fmla="*/ 4678660 w 5761566"/>
              <a:gd name="connsiteY2" fmla="*/ 0 h 2303139"/>
              <a:gd name="connsiteX3" fmla="*/ 5042725 w 5761566"/>
              <a:gd name="connsiteY3" fmla="*/ 156632 h 2303139"/>
              <a:gd name="connsiteX4" fmla="*/ 5761566 w 5761566"/>
              <a:gd name="connsiteY4" fmla="*/ 12906 h 2303139"/>
              <a:gd name="connsiteX5" fmla="*/ 5757333 w 5761566"/>
              <a:gd name="connsiteY5" fmla="*/ 2167673 h 2303139"/>
              <a:gd name="connsiteX6" fmla="*/ 5405966 w 5761566"/>
              <a:gd name="connsiteY6" fmla="*/ 2303139 h 2303139"/>
              <a:gd name="connsiteX7" fmla="*/ 4673600 w 5761566"/>
              <a:gd name="connsiteY7" fmla="*/ 2167673 h 2303139"/>
              <a:gd name="connsiteX8" fmla="*/ 0 w 5761566"/>
              <a:gd name="connsiteY8" fmla="*/ 2171906 h 2303139"/>
              <a:gd name="connsiteX0" fmla="*/ 0 w 5761566"/>
              <a:gd name="connsiteY0" fmla="*/ 2171906 h 2303139"/>
              <a:gd name="connsiteX1" fmla="*/ 0 w 5761566"/>
              <a:gd name="connsiteY1" fmla="*/ 8673 h 2303139"/>
              <a:gd name="connsiteX2" fmla="*/ 4678660 w 5761566"/>
              <a:gd name="connsiteY2" fmla="*/ 0 h 2303139"/>
              <a:gd name="connsiteX3" fmla="*/ 5398325 w 5761566"/>
              <a:gd name="connsiteY3" fmla="*/ 156632 h 2303139"/>
              <a:gd name="connsiteX4" fmla="*/ 5761566 w 5761566"/>
              <a:gd name="connsiteY4" fmla="*/ 12906 h 2303139"/>
              <a:gd name="connsiteX5" fmla="*/ 5757333 w 5761566"/>
              <a:gd name="connsiteY5" fmla="*/ 2167673 h 2303139"/>
              <a:gd name="connsiteX6" fmla="*/ 5405966 w 5761566"/>
              <a:gd name="connsiteY6" fmla="*/ 2303139 h 2303139"/>
              <a:gd name="connsiteX7" fmla="*/ 4673600 w 5761566"/>
              <a:gd name="connsiteY7" fmla="*/ 2167673 h 2303139"/>
              <a:gd name="connsiteX8" fmla="*/ 0 w 5761566"/>
              <a:gd name="connsiteY8" fmla="*/ 2171906 h 2303139"/>
              <a:gd name="connsiteX0" fmla="*/ 0 w 5761566"/>
              <a:gd name="connsiteY0" fmla="*/ 2171906 h 2303139"/>
              <a:gd name="connsiteX1" fmla="*/ 0 w 5761566"/>
              <a:gd name="connsiteY1" fmla="*/ 8673 h 2303139"/>
              <a:gd name="connsiteX2" fmla="*/ 4678660 w 5761566"/>
              <a:gd name="connsiteY2" fmla="*/ 0 h 2303139"/>
              <a:gd name="connsiteX3" fmla="*/ 5402558 w 5761566"/>
              <a:gd name="connsiteY3" fmla="*/ 156632 h 2303139"/>
              <a:gd name="connsiteX4" fmla="*/ 5761566 w 5761566"/>
              <a:gd name="connsiteY4" fmla="*/ 12906 h 2303139"/>
              <a:gd name="connsiteX5" fmla="*/ 5757333 w 5761566"/>
              <a:gd name="connsiteY5" fmla="*/ 2167673 h 2303139"/>
              <a:gd name="connsiteX6" fmla="*/ 5405966 w 5761566"/>
              <a:gd name="connsiteY6" fmla="*/ 2303139 h 2303139"/>
              <a:gd name="connsiteX7" fmla="*/ 4673600 w 5761566"/>
              <a:gd name="connsiteY7" fmla="*/ 2167673 h 2303139"/>
              <a:gd name="connsiteX8" fmla="*/ 0 w 5761566"/>
              <a:gd name="connsiteY8" fmla="*/ 2171906 h 2303139"/>
              <a:gd name="connsiteX0" fmla="*/ 0 w 5761566"/>
              <a:gd name="connsiteY0" fmla="*/ 2171906 h 2311606"/>
              <a:gd name="connsiteX1" fmla="*/ 0 w 5761566"/>
              <a:gd name="connsiteY1" fmla="*/ 8673 h 2311606"/>
              <a:gd name="connsiteX2" fmla="*/ 4678660 w 5761566"/>
              <a:gd name="connsiteY2" fmla="*/ 0 h 2311606"/>
              <a:gd name="connsiteX3" fmla="*/ 5402558 w 5761566"/>
              <a:gd name="connsiteY3" fmla="*/ 156632 h 2311606"/>
              <a:gd name="connsiteX4" fmla="*/ 5761566 w 5761566"/>
              <a:gd name="connsiteY4" fmla="*/ 12906 h 2311606"/>
              <a:gd name="connsiteX5" fmla="*/ 5757333 w 5761566"/>
              <a:gd name="connsiteY5" fmla="*/ 2167673 h 2311606"/>
              <a:gd name="connsiteX6" fmla="*/ 5037666 w 5761566"/>
              <a:gd name="connsiteY6" fmla="*/ 2311606 h 2311606"/>
              <a:gd name="connsiteX7" fmla="*/ 4673600 w 5761566"/>
              <a:gd name="connsiteY7" fmla="*/ 2167673 h 2311606"/>
              <a:gd name="connsiteX8" fmla="*/ 0 w 5761566"/>
              <a:gd name="connsiteY8" fmla="*/ 2171906 h 2311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61566" h="2311606">
                <a:moveTo>
                  <a:pt x="0" y="2171906"/>
                </a:moveTo>
                <a:lnTo>
                  <a:pt x="0" y="8673"/>
                </a:lnTo>
                <a:lnTo>
                  <a:pt x="4678660" y="0"/>
                </a:lnTo>
                <a:lnTo>
                  <a:pt x="5402558" y="156632"/>
                </a:lnTo>
                <a:lnTo>
                  <a:pt x="5761566" y="12906"/>
                </a:lnTo>
                <a:lnTo>
                  <a:pt x="5757333" y="2167673"/>
                </a:lnTo>
                <a:lnTo>
                  <a:pt x="5037666" y="2311606"/>
                </a:lnTo>
                <a:lnTo>
                  <a:pt x="4673600" y="2167673"/>
                </a:lnTo>
                <a:lnTo>
                  <a:pt x="0" y="2171906"/>
                </a:lnTo>
                <a:close/>
              </a:path>
            </a:pathLst>
          </a:custGeom>
          <a:ln w="38100"/>
          <a:effectLst>
            <a:softEdge rad="3175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フリーフォーム 26"/>
          <p:cNvSpPr/>
          <p:nvPr/>
        </p:nvSpPr>
        <p:spPr>
          <a:xfrm>
            <a:off x="3360440" y="8921763"/>
            <a:ext cx="5765800" cy="1800200"/>
          </a:xfrm>
          <a:custGeom>
            <a:avLst/>
            <a:gdLst>
              <a:gd name="connsiteX0" fmla="*/ 4233 w 5765800"/>
              <a:gd name="connsiteY0" fmla="*/ 1439333 h 1443566"/>
              <a:gd name="connsiteX1" fmla="*/ 143933 w 5765800"/>
              <a:gd name="connsiteY1" fmla="*/ 723900 h 1443566"/>
              <a:gd name="connsiteX2" fmla="*/ 0 w 5765800"/>
              <a:gd name="connsiteY2" fmla="*/ 0 h 1443566"/>
              <a:gd name="connsiteX3" fmla="*/ 4686300 w 5765800"/>
              <a:gd name="connsiteY3" fmla="*/ 4233 h 1443566"/>
              <a:gd name="connsiteX4" fmla="*/ 5401733 w 5765800"/>
              <a:gd name="connsiteY4" fmla="*/ 143933 h 1443566"/>
              <a:gd name="connsiteX5" fmla="*/ 5765800 w 5765800"/>
              <a:gd name="connsiteY5" fmla="*/ 0 h 1443566"/>
              <a:gd name="connsiteX6" fmla="*/ 5761566 w 5765800"/>
              <a:gd name="connsiteY6" fmla="*/ 1443566 h 1443566"/>
              <a:gd name="connsiteX7" fmla="*/ 4233 w 5765800"/>
              <a:gd name="connsiteY7" fmla="*/ 1439333 h 1443566"/>
              <a:gd name="connsiteX0" fmla="*/ 4233 w 5765800"/>
              <a:gd name="connsiteY0" fmla="*/ 1439333 h 1443566"/>
              <a:gd name="connsiteX1" fmla="*/ 143933 w 5765800"/>
              <a:gd name="connsiteY1" fmla="*/ 723900 h 1443566"/>
              <a:gd name="connsiteX2" fmla="*/ 0 w 5765800"/>
              <a:gd name="connsiteY2" fmla="*/ 0 h 1443566"/>
              <a:gd name="connsiteX3" fmla="*/ 4686300 w 5765800"/>
              <a:gd name="connsiteY3" fmla="*/ 4233 h 1443566"/>
              <a:gd name="connsiteX4" fmla="*/ 5041899 w 5765800"/>
              <a:gd name="connsiteY4" fmla="*/ 116776 h 1443566"/>
              <a:gd name="connsiteX5" fmla="*/ 5765800 w 5765800"/>
              <a:gd name="connsiteY5" fmla="*/ 0 h 1443566"/>
              <a:gd name="connsiteX6" fmla="*/ 5761566 w 5765800"/>
              <a:gd name="connsiteY6" fmla="*/ 1443566 h 1443566"/>
              <a:gd name="connsiteX7" fmla="*/ 4233 w 5765800"/>
              <a:gd name="connsiteY7" fmla="*/ 1439333 h 1443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65800" h="1443566">
                <a:moveTo>
                  <a:pt x="4233" y="1439333"/>
                </a:moveTo>
                <a:lnTo>
                  <a:pt x="143933" y="723900"/>
                </a:lnTo>
                <a:lnTo>
                  <a:pt x="0" y="0"/>
                </a:lnTo>
                <a:lnTo>
                  <a:pt x="4686300" y="4233"/>
                </a:lnTo>
                <a:lnTo>
                  <a:pt x="5041899" y="116776"/>
                </a:lnTo>
                <a:lnTo>
                  <a:pt x="5765800" y="0"/>
                </a:lnTo>
                <a:cubicBezTo>
                  <a:pt x="5764389" y="481189"/>
                  <a:pt x="5762977" y="962377"/>
                  <a:pt x="5761566" y="1443566"/>
                </a:cubicBezTo>
                <a:lnTo>
                  <a:pt x="4233" y="1439333"/>
                </a:lnTo>
                <a:close/>
              </a:path>
            </a:pathLst>
          </a:custGeom>
          <a:ln w="38100"/>
          <a:effectLst>
            <a:softEdge rad="3175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/>
          <p:cNvSpPr/>
          <p:nvPr/>
        </p:nvSpPr>
        <p:spPr>
          <a:xfrm>
            <a:off x="839788" y="10721280"/>
            <a:ext cx="8286452" cy="1440160"/>
          </a:xfrm>
          <a:custGeom>
            <a:avLst/>
            <a:gdLst>
              <a:gd name="connsiteX0" fmla="*/ 4233 w 5765800"/>
              <a:gd name="connsiteY0" fmla="*/ 1439333 h 1443566"/>
              <a:gd name="connsiteX1" fmla="*/ 143933 w 5765800"/>
              <a:gd name="connsiteY1" fmla="*/ 723900 h 1443566"/>
              <a:gd name="connsiteX2" fmla="*/ 0 w 5765800"/>
              <a:gd name="connsiteY2" fmla="*/ 0 h 1443566"/>
              <a:gd name="connsiteX3" fmla="*/ 4686300 w 5765800"/>
              <a:gd name="connsiteY3" fmla="*/ 4233 h 1443566"/>
              <a:gd name="connsiteX4" fmla="*/ 5401733 w 5765800"/>
              <a:gd name="connsiteY4" fmla="*/ 143933 h 1443566"/>
              <a:gd name="connsiteX5" fmla="*/ 5765800 w 5765800"/>
              <a:gd name="connsiteY5" fmla="*/ 0 h 1443566"/>
              <a:gd name="connsiteX6" fmla="*/ 5761566 w 5765800"/>
              <a:gd name="connsiteY6" fmla="*/ 1443566 h 1443566"/>
              <a:gd name="connsiteX7" fmla="*/ 4233 w 5765800"/>
              <a:gd name="connsiteY7" fmla="*/ 1439333 h 1443566"/>
              <a:gd name="connsiteX0" fmla="*/ 4233 w 5765800"/>
              <a:gd name="connsiteY0" fmla="*/ 1439333 h 1443566"/>
              <a:gd name="connsiteX1" fmla="*/ 143933 w 5765800"/>
              <a:gd name="connsiteY1" fmla="*/ 723900 h 1443566"/>
              <a:gd name="connsiteX2" fmla="*/ 0 w 5765800"/>
              <a:gd name="connsiteY2" fmla="*/ 0 h 1443566"/>
              <a:gd name="connsiteX3" fmla="*/ 4686300 w 5765800"/>
              <a:gd name="connsiteY3" fmla="*/ 4233 h 1443566"/>
              <a:gd name="connsiteX4" fmla="*/ 5041899 w 5765800"/>
              <a:gd name="connsiteY4" fmla="*/ 116776 h 1443566"/>
              <a:gd name="connsiteX5" fmla="*/ 5765800 w 5765800"/>
              <a:gd name="connsiteY5" fmla="*/ 0 h 1443566"/>
              <a:gd name="connsiteX6" fmla="*/ 5761566 w 5765800"/>
              <a:gd name="connsiteY6" fmla="*/ 1443566 h 1443566"/>
              <a:gd name="connsiteX7" fmla="*/ 4233 w 5765800"/>
              <a:gd name="connsiteY7" fmla="*/ 1439333 h 1443566"/>
              <a:gd name="connsiteX0" fmla="*/ 4233 w 5765800"/>
              <a:gd name="connsiteY0" fmla="*/ 1439333 h 1443566"/>
              <a:gd name="connsiteX1" fmla="*/ 0 w 5765800"/>
              <a:gd name="connsiteY1" fmla="*/ 0 h 1443566"/>
              <a:gd name="connsiteX2" fmla="*/ 4686300 w 5765800"/>
              <a:gd name="connsiteY2" fmla="*/ 4233 h 1443566"/>
              <a:gd name="connsiteX3" fmla="*/ 5041899 w 5765800"/>
              <a:gd name="connsiteY3" fmla="*/ 116776 h 1443566"/>
              <a:gd name="connsiteX4" fmla="*/ 5765800 w 5765800"/>
              <a:gd name="connsiteY4" fmla="*/ 0 h 1443566"/>
              <a:gd name="connsiteX5" fmla="*/ 5761566 w 5765800"/>
              <a:gd name="connsiteY5" fmla="*/ 1443566 h 1443566"/>
              <a:gd name="connsiteX6" fmla="*/ 4233 w 5765800"/>
              <a:gd name="connsiteY6" fmla="*/ 1439333 h 1443566"/>
              <a:gd name="connsiteX0" fmla="*/ 4233 w 5765800"/>
              <a:gd name="connsiteY0" fmla="*/ 1439333 h 1443566"/>
              <a:gd name="connsiteX1" fmla="*/ 0 w 5765800"/>
              <a:gd name="connsiteY1" fmla="*/ 0 h 1443566"/>
              <a:gd name="connsiteX2" fmla="*/ 4686300 w 5765800"/>
              <a:gd name="connsiteY2" fmla="*/ 4233 h 1443566"/>
              <a:gd name="connsiteX3" fmla="*/ 5236308 w 5765800"/>
              <a:gd name="connsiteY3" fmla="*/ 116776 h 1443566"/>
              <a:gd name="connsiteX4" fmla="*/ 5765800 w 5765800"/>
              <a:gd name="connsiteY4" fmla="*/ 0 h 1443566"/>
              <a:gd name="connsiteX5" fmla="*/ 5761566 w 5765800"/>
              <a:gd name="connsiteY5" fmla="*/ 1443566 h 1443566"/>
              <a:gd name="connsiteX6" fmla="*/ 4233 w 5765800"/>
              <a:gd name="connsiteY6" fmla="*/ 1439333 h 1443566"/>
              <a:gd name="connsiteX0" fmla="*/ 4233 w 5765800"/>
              <a:gd name="connsiteY0" fmla="*/ 1439333 h 1443566"/>
              <a:gd name="connsiteX1" fmla="*/ 0 w 5765800"/>
              <a:gd name="connsiteY1" fmla="*/ 0 h 1443566"/>
              <a:gd name="connsiteX2" fmla="*/ 4686300 w 5765800"/>
              <a:gd name="connsiteY2" fmla="*/ 4233 h 1443566"/>
              <a:gd name="connsiteX3" fmla="*/ 5253982 w 5765800"/>
              <a:gd name="connsiteY3" fmla="*/ 142236 h 1443566"/>
              <a:gd name="connsiteX4" fmla="*/ 5765800 w 5765800"/>
              <a:gd name="connsiteY4" fmla="*/ 0 h 1443566"/>
              <a:gd name="connsiteX5" fmla="*/ 5761566 w 5765800"/>
              <a:gd name="connsiteY5" fmla="*/ 1443566 h 1443566"/>
              <a:gd name="connsiteX6" fmla="*/ 4233 w 5765800"/>
              <a:gd name="connsiteY6" fmla="*/ 1439333 h 1443566"/>
              <a:gd name="connsiteX0" fmla="*/ 4233 w 5765800"/>
              <a:gd name="connsiteY0" fmla="*/ 1439333 h 1443566"/>
              <a:gd name="connsiteX1" fmla="*/ 0 w 5765800"/>
              <a:gd name="connsiteY1" fmla="*/ 0 h 1443566"/>
              <a:gd name="connsiteX2" fmla="*/ 4686300 w 5765800"/>
              <a:gd name="connsiteY2" fmla="*/ 4233 h 1443566"/>
              <a:gd name="connsiteX3" fmla="*/ 5265028 w 5765800"/>
              <a:gd name="connsiteY3" fmla="*/ 142236 h 1443566"/>
              <a:gd name="connsiteX4" fmla="*/ 5765800 w 5765800"/>
              <a:gd name="connsiteY4" fmla="*/ 0 h 1443566"/>
              <a:gd name="connsiteX5" fmla="*/ 5761566 w 5765800"/>
              <a:gd name="connsiteY5" fmla="*/ 1443566 h 1443566"/>
              <a:gd name="connsiteX6" fmla="*/ 4233 w 5765800"/>
              <a:gd name="connsiteY6" fmla="*/ 1439333 h 1443566"/>
              <a:gd name="connsiteX0" fmla="*/ 4233 w 5765800"/>
              <a:gd name="connsiteY0" fmla="*/ 1439333 h 1443566"/>
              <a:gd name="connsiteX1" fmla="*/ 0 w 5765800"/>
              <a:gd name="connsiteY1" fmla="*/ 0 h 1443566"/>
              <a:gd name="connsiteX2" fmla="*/ 5011052 w 5765800"/>
              <a:gd name="connsiteY2" fmla="*/ 7415 h 1443566"/>
              <a:gd name="connsiteX3" fmla="*/ 5265028 w 5765800"/>
              <a:gd name="connsiteY3" fmla="*/ 142236 h 1443566"/>
              <a:gd name="connsiteX4" fmla="*/ 5765800 w 5765800"/>
              <a:gd name="connsiteY4" fmla="*/ 0 h 1443566"/>
              <a:gd name="connsiteX5" fmla="*/ 5761566 w 5765800"/>
              <a:gd name="connsiteY5" fmla="*/ 1443566 h 1443566"/>
              <a:gd name="connsiteX6" fmla="*/ 4233 w 5765800"/>
              <a:gd name="connsiteY6" fmla="*/ 1439333 h 1443566"/>
              <a:gd name="connsiteX0" fmla="*/ 4233 w 5765800"/>
              <a:gd name="connsiteY0" fmla="*/ 1439333 h 1443566"/>
              <a:gd name="connsiteX1" fmla="*/ 0 w 5765800"/>
              <a:gd name="connsiteY1" fmla="*/ 0 h 1443566"/>
              <a:gd name="connsiteX2" fmla="*/ 5011052 w 5765800"/>
              <a:gd name="connsiteY2" fmla="*/ 4233 h 1443566"/>
              <a:gd name="connsiteX3" fmla="*/ 5265028 w 5765800"/>
              <a:gd name="connsiteY3" fmla="*/ 142236 h 1443566"/>
              <a:gd name="connsiteX4" fmla="*/ 5765800 w 5765800"/>
              <a:gd name="connsiteY4" fmla="*/ 0 h 1443566"/>
              <a:gd name="connsiteX5" fmla="*/ 5761566 w 5765800"/>
              <a:gd name="connsiteY5" fmla="*/ 1443566 h 1443566"/>
              <a:gd name="connsiteX6" fmla="*/ 4233 w 5765800"/>
              <a:gd name="connsiteY6" fmla="*/ 1439333 h 1443566"/>
              <a:gd name="connsiteX0" fmla="*/ 4233 w 5765800"/>
              <a:gd name="connsiteY0" fmla="*/ 1439333 h 1443566"/>
              <a:gd name="connsiteX1" fmla="*/ 0 w 5765800"/>
              <a:gd name="connsiteY1" fmla="*/ 0 h 1443566"/>
              <a:gd name="connsiteX2" fmla="*/ 5011052 w 5765800"/>
              <a:gd name="connsiteY2" fmla="*/ 4233 h 1443566"/>
              <a:gd name="connsiteX3" fmla="*/ 5265028 w 5765800"/>
              <a:gd name="connsiteY3" fmla="*/ 142236 h 1443566"/>
              <a:gd name="connsiteX4" fmla="*/ 5765800 w 5765800"/>
              <a:gd name="connsiteY4" fmla="*/ 0 h 1443566"/>
              <a:gd name="connsiteX5" fmla="*/ 5761566 w 5765800"/>
              <a:gd name="connsiteY5" fmla="*/ 1443566 h 1443566"/>
              <a:gd name="connsiteX6" fmla="*/ 4233 w 5765800"/>
              <a:gd name="connsiteY6" fmla="*/ 1439333 h 1443566"/>
              <a:gd name="connsiteX0" fmla="*/ 4233 w 5765800"/>
              <a:gd name="connsiteY0" fmla="*/ 1439333 h 1443566"/>
              <a:gd name="connsiteX1" fmla="*/ 0 w 5765800"/>
              <a:gd name="connsiteY1" fmla="*/ 0 h 1443566"/>
              <a:gd name="connsiteX2" fmla="*/ 5011052 w 5765800"/>
              <a:gd name="connsiteY2" fmla="*/ 4233 h 1443566"/>
              <a:gd name="connsiteX3" fmla="*/ 5258400 w 5765800"/>
              <a:gd name="connsiteY3" fmla="*/ 145418 h 1443566"/>
              <a:gd name="connsiteX4" fmla="*/ 5765800 w 5765800"/>
              <a:gd name="connsiteY4" fmla="*/ 0 h 1443566"/>
              <a:gd name="connsiteX5" fmla="*/ 5761566 w 5765800"/>
              <a:gd name="connsiteY5" fmla="*/ 1443566 h 1443566"/>
              <a:gd name="connsiteX6" fmla="*/ 4233 w 5765800"/>
              <a:gd name="connsiteY6" fmla="*/ 1439333 h 1443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65800" h="1443566">
                <a:moveTo>
                  <a:pt x="4233" y="1439333"/>
                </a:moveTo>
                <a:lnTo>
                  <a:pt x="0" y="0"/>
                </a:lnTo>
                <a:lnTo>
                  <a:pt x="5011052" y="4233"/>
                </a:lnTo>
                <a:lnTo>
                  <a:pt x="5258400" y="145418"/>
                </a:lnTo>
                <a:lnTo>
                  <a:pt x="5765800" y="0"/>
                </a:lnTo>
                <a:cubicBezTo>
                  <a:pt x="5764389" y="481189"/>
                  <a:pt x="5762977" y="962377"/>
                  <a:pt x="5761566" y="1443566"/>
                </a:cubicBezTo>
                <a:lnTo>
                  <a:pt x="4233" y="1439333"/>
                </a:lnTo>
                <a:close/>
              </a:path>
            </a:pathLst>
          </a:custGeom>
          <a:ln w="38100"/>
          <a:effectLst>
            <a:softEdge rad="3175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360440" y="1000200"/>
            <a:ext cx="5616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200" dirty="0" smtClean="0"/>
              <a:t>□《</a:t>
            </a:r>
            <a:r>
              <a:rPr lang="ja-JP" altLang="ja-JP" sz="1200" dirty="0"/>
              <a:t>主題</a:t>
            </a:r>
            <a:r>
              <a:rPr lang="ja-JP" altLang="ja-JP" sz="1200" dirty="0" smtClean="0"/>
              <a:t>》 </a:t>
            </a:r>
            <a:r>
              <a:rPr lang="ja-JP" altLang="ja-JP" sz="1050" dirty="0" smtClean="0"/>
              <a:t>どう</a:t>
            </a:r>
            <a:r>
              <a:rPr lang="ja-JP" altLang="ja-JP" sz="1050" dirty="0"/>
              <a:t>いう問題に取り組むの</a:t>
            </a:r>
            <a:r>
              <a:rPr lang="ja-JP" altLang="ja-JP" sz="1050" dirty="0" smtClean="0"/>
              <a:t>か</a:t>
            </a:r>
            <a:r>
              <a:rPr lang="ja-JP" altLang="en-US" sz="1050" dirty="0" smtClean="0"/>
              <a:t>，</a:t>
            </a:r>
            <a:r>
              <a:rPr lang="ja-JP" altLang="ja-JP" sz="1050" dirty="0"/>
              <a:t> 《</a:t>
            </a:r>
            <a:r>
              <a:rPr lang="ja-JP" altLang="en-US" sz="1050" dirty="0"/>
              <a:t>疑問</a:t>
            </a:r>
            <a:r>
              <a:rPr lang="ja-JP" altLang="ja-JP" sz="1050" dirty="0" smtClean="0"/>
              <a:t>》</a:t>
            </a:r>
            <a:r>
              <a:rPr lang="ja-JP" altLang="en-US" sz="1050" dirty="0" smtClean="0"/>
              <a:t>や研究方法がわかるように表現する</a:t>
            </a:r>
            <a:endParaRPr kumimoji="1" lang="ja-JP" altLang="en-US" sz="105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360440" y="2080320"/>
            <a:ext cx="5616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200" dirty="0" smtClean="0"/>
              <a:t>□《</a:t>
            </a:r>
            <a:r>
              <a:rPr lang="ja-JP" altLang="en-US" sz="1200" dirty="0" smtClean="0"/>
              <a:t>副</a:t>
            </a:r>
            <a:r>
              <a:rPr lang="ja-JP" altLang="ja-JP" sz="1200" dirty="0" smtClean="0"/>
              <a:t>題》 </a:t>
            </a:r>
            <a:r>
              <a:rPr lang="ja-JP" altLang="ja-JP" sz="1050" dirty="0" smtClean="0"/>
              <a:t>解決</a:t>
            </a:r>
            <a:r>
              <a:rPr lang="ja-JP" altLang="en-US" sz="1050" dirty="0" smtClean="0"/>
              <a:t>，解答の</a:t>
            </a:r>
            <a:r>
              <a:rPr lang="ja-JP" altLang="ja-JP" sz="1050" dirty="0" smtClean="0"/>
              <a:t>着眼点が</a:t>
            </a:r>
            <a:r>
              <a:rPr lang="ja-JP" altLang="en-US" sz="1050" dirty="0" smtClean="0"/>
              <a:t>わかるように，</a:t>
            </a:r>
            <a:r>
              <a:rPr lang="ja-JP" altLang="ja-JP" sz="1050" dirty="0" smtClean="0"/>
              <a:t>《</a:t>
            </a:r>
            <a:r>
              <a:rPr lang="ja-JP" altLang="ja-JP" sz="1050" dirty="0"/>
              <a:t>仮説</a:t>
            </a:r>
            <a:r>
              <a:rPr lang="ja-JP" altLang="ja-JP" sz="1050" dirty="0" smtClean="0"/>
              <a:t>》</a:t>
            </a:r>
            <a:r>
              <a:rPr lang="ja-JP" altLang="en-US" sz="1050" dirty="0" smtClean="0"/>
              <a:t>の要点を含む形で表現する</a:t>
            </a:r>
            <a:endParaRPr kumimoji="1" lang="ja-JP" altLang="en-US" sz="105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40160" y="3160440"/>
            <a:ext cx="252028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indent="-533400"/>
            <a:r>
              <a:rPr lang="ja-JP" altLang="ja-JP" sz="1200" dirty="0" smtClean="0"/>
              <a:t>□《</a:t>
            </a:r>
            <a:r>
              <a:rPr lang="ja-JP" altLang="en-US" sz="1200" dirty="0"/>
              <a:t>事実</a:t>
            </a:r>
            <a:r>
              <a:rPr lang="ja-JP" altLang="ja-JP" sz="1200" dirty="0" smtClean="0"/>
              <a:t>》</a:t>
            </a:r>
            <a:r>
              <a:rPr lang="en-US" altLang="ja-JP" sz="1200" dirty="0" smtClean="0"/>
              <a:t> </a:t>
            </a:r>
            <a:r>
              <a:rPr lang="ja-JP" altLang="ja-JP" sz="1050" dirty="0" smtClean="0"/>
              <a:t>研究</a:t>
            </a:r>
            <a:r>
              <a:rPr lang="ja-JP" altLang="ja-JP" sz="1050" dirty="0"/>
              <a:t>の</a:t>
            </a:r>
            <a:r>
              <a:rPr lang="ja-JP" altLang="ja-JP" sz="1050" dirty="0" smtClean="0"/>
              <a:t>出発点</a:t>
            </a:r>
            <a:r>
              <a:rPr lang="ja-JP" altLang="en-US" sz="1050" dirty="0"/>
              <a:t>と</a:t>
            </a:r>
            <a:r>
              <a:rPr lang="ja-JP" altLang="ja-JP" sz="1050" dirty="0" smtClean="0"/>
              <a:t>なる</a:t>
            </a:r>
            <a:r>
              <a:rPr lang="ja-JP" altLang="en-US" sz="1050" dirty="0" smtClean="0"/>
              <a:t>背景や</a:t>
            </a:r>
            <a:r>
              <a:rPr lang="ja-JP" altLang="ja-JP" sz="1050" dirty="0" smtClean="0"/>
              <a:t>周知</a:t>
            </a:r>
            <a:r>
              <a:rPr lang="ja-JP" altLang="ja-JP" sz="1050" dirty="0"/>
              <a:t>の</a:t>
            </a:r>
            <a:r>
              <a:rPr lang="ja-JP" altLang="ja-JP" sz="1050" dirty="0" smtClean="0"/>
              <a:t>現状</a:t>
            </a:r>
            <a:endParaRPr lang="en-US" altLang="ja-JP" sz="1050" dirty="0" smtClean="0"/>
          </a:p>
          <a:p>
            <a:pPr marL="177800"/>
            <a:r>
              <a:rPr lang="ja-JP" altLang="ja-JP" sz="900" dirty="0" smtClean="0"/>
              <a:t>前提</a:t>
            </a:r>
            <a:r>
              <a:rPr lang="ja-JP" altLang="ja-JP" sz="900" dirty="0"/>
              <a:t>となる</a:t>
            </a:r>
            <a:r>
              <a:rPr lang="ja-JP" altLang="ja-JP" sz="900" dirty="0" smtClean="0"/>
              <a:t>客観的情報</a:t>
            </a:r>
            <a:r>
              <a:rPr lang="ja-JP" altLang="ja-JP" sz="900" dirty="0"/>
              <a:t>。「こういう現象</a:t>
            </a:r>
            <a:r>
              <a:rPr lang="ja-JP" altLang="ja-JP" sz="900" dirty="0" smtClean="0"/>
              <a:t>や事実</a:t>
            </a:r>
            <a:r>
              <a:rPr lang="ja-JP" altLang="ja-JP" sz="900" dirty="0"/>
              <a:t>がある」と前もって述べること</a:t>
            </a:r>
            <a:r>
              <a:rPr lang="ja-JP" altLang="ja-JP" sz="900" dirty="0" smtClean="0"/>
              <a:t>で</a:t>
            </a:r>
            <a:r>
              <a:rPr lang="ja-JP" altLang="en-US" sz="900" dirty="0" smtClean="0"/>
              <a:t>研究が始まる</a:t>
            </a:r>
            <a:endParaRPr kumimoji="1" lang="ja-JP" altLang="en-US" sz="9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360440" y="3160440"/>
            <a:ext cx="576064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200" dirty="0" smtClean="0"/>
              <a:t>□《</a:t>
            </a:r>
            <a:r>
              <a:rPr lang="ja-JP" altLang="en-US" sz="1200" dirty="0" smtClean="0"/>
              <a:t>疑問</a:t>
            </a:r>
            <a:r>
              <a:rPr lang="ja-JP" altLang="ja-JP" sz="1200" dirty="0" smtClean="0"/>
              <a:t>》</a:t>
            </a:r>
            <a:r>
              <a:rPr lang="en-US" altLang="ja-JP" sz="1200" dirty="0" smtClean="0"/>
              <a:t> </a:t>
            </a:r>
            <a:r>
              <a:rPr lang="ja-JP" altLang="en-US" sz="1050" dirty="0" smtClean="0"/>
              <a:t>素朴な問いかけ。</a:t>
            </a:r>
            <a:r>
              <a:rPr lang="ja-JP" altLang="ja-JP" sz="1050" dirty="0" smtClean="0"/>
              <a:t>どう</a:t>
            </a:r>
            <a:r>
              <a:rPr lang="ja-JP" altLang="ja-JP" sz="1050" dirty="0"/>
              <a:t>いう問題に取り組むの</a:t>
            </a:r>
            <a:r>
              <a:rPr lang="ja-JP" altLang="ja-JP" sz="1050" dirty="0" smtClean="0"/>
              <a:t>か</a:t>
            </a:r>
            <a:r>
              <a:rPr lang="ja-JP" altLang="en-US" sz="1050" dirty="0" smtClean="0"/>
              <a:t>、明らかにしたいことは何であるのか</a:t>
            </a:r>
            <a:r>
              <a:rPr lang="ja-JP" altLang="ja-JP" sz="1050" dirty="0" smtClean="0"/>
              <a:t>（</a:t>
            </a:r>
            <a:r>
              <a:rPr lang="en-US" altLang="ja-JP" sz="1050" dirty="0"/>
              <a:t>Q</a:t>
            </a:r>
            <a:r>
              <a:rPr lang="ja-JP" altLang="ja-JP" sz="1050" dirty="0" smtClean="0"/>
              <a:t>）</a:t>
            </a:r>
            <a:endParaRPr lang="en-US" altLang="ja-JP" sz="1050" dirty="0" smtClean="0"/>
          </a:p>
          <a:p>
            <a:pPr marL="177800"/>
            <a:r>
              <a:rPr kumimoji="1" lang="ja-JP" altLang="en-US" sz="900" dirty="0" smtClean="0"/>
              <a:t>問い方が変われば答え方（仮説，データ，考察）が変わる。問い方の良し悪しが，研究の良し悪しを決める</a:t>
            </a:r>
            <a:endParaRPr kumimoji="1" lang="ja-JP" altLang="en-US" sz="9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360440" y="5331713"/>
            <a:ext cx="57606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200" dirty="0" smtClean="0"/>
              <a:t>□《</a:t>
            </a:r>
            <a:r>
              <a:rPr lang="ja-JP" altLang="en-US" sz="1200" dirty="0"/>
              <a:t>規</a:t>
            </a:r>
            <a:r>
              <a:rPr lang="ja-JP" altLang="en-US" sz="1200" dirty="0" smtClean="0"/>
              <a:t>準</a:t>
            </a:r>
            <a:r>
              <a:rPr lang="ja-JP" altLang="ja-JP" sz="1200" dirty="0" smtClean="0"/>
              <a:t>》</a:t>
            </a:r>
            <a:r>
              <a:rPr lang="en-US" altLang="ja-JP" sz="1200" dirty="0" smtClean="0"/>
              <a:t> </a:t>
            </a:r>
            <a:r>
              <a:rPr lang="ja-JP" altLang="en-US" sz="1050" dirty="0" smtClean="0"/>
              <a:t>疑問や解決の方向性を裏付ける理由や観察事実ま</a:t>
            </a:r>
            <a:r>
              <a:rPr lang="ja-JP" altLang="en-US" sz="1050" dirty="0"/>
              <a:t>た</a:t>
            </a:r>
            <a:r>
              <a:rPr lang="ja-JP" altLang="en-US" sz="1050" dirty="0" smtClean="0"/>
              <a:t>はあるべき理想の姿</a:t>
            </a:r>
            <a:endParaRPr lang="en-US" altLang="ja-JP" sz="1050" dirty="0" smtClean="0"/>
          </a:p>
          <a:p>
            <a:pPr marL="177800"/>
            <a:r>
              <a:rPr lang="ja-JP" altLang="en-US" sz="900" dirty="0" smtClean="0"/>
              <a:t>（明示されていなかったが鋭い観察や洞察により明らかになった）別の事実，判断，要請，希望。逆説的に</a:t>
            </a:r>
            <a:r>
              <a:rPr lang="ja-JP" altLang="ja-JP" sz="900" dirty="0" smtClean="0"/>
              <a:t>不思議</a:t>
            </a:r>
            <a:r>
              <a:rPr lang="ja-JP" altLang="ja-JP" sz="900" dirty="0"/>
              <a:t>や疑問を</a:t>
            </a:r>
            <a:r>
              <a:rPr lang="ja-JP" altLang="ja-JP" sz="900" dirty="0" smtClean="0"/>
              <a:t>感じさせ</a:t>
            </a:r>
            <a:r>
              <a:rPr lang="ja-JP" altLang="en-US" sz="900" dirty="0" smtClean="0"/>
              <a:t>たり</a:t>
            </a:r>
            <a:r>
              <a:rPr lang="ja-JP" altLang="ja-JP" sz="900" dirty="0" smtClean="0"/>
              <a:t>，</a:t>
            </a:r>
            <a:r>
              <a:rPr lang="ja-JP" altLang="ja-JP" sz="900" dirty="0"/>
              <a:t>問題を</a:t>
            </a:r>
            <a:r>
              <a:rPr lang="ja-JP" altLang="ja-JP" sz="900" dirty="0" smtClean="0"/>
              <a:t>絞り込</a:t>
            </a:r>
            <a:r>
              <a:rPr lang="ja-JP" altLang="en-US" sz="900" dirty="0" smtClean="0"/>
              <a:t>んで</a:t>
            </a:r>
            <a:r>
              <a:rPr lang="ja-JP" altLang="ja-JP" sz="900" dirty="0" smtClean="0"/>
              <a:t>解決</a:t>
            </a:r>
            <a:r>
              <a:rPr lang="ja-JP" altLang="ja-JP" sz="900" dirty="0"/>
              <a:t>すべき</a:t>
            </a:r>
            <a:r>
              <a:rPr lang="ja-JP" altLang="ja-JP" sz="900" dirty="0" smtClean="0"/>
              <a:t>課題</a:t>
            </a:r>
            <a:r>
              <a:rPr lang="ja-JP" altLang="en-US" sz="900" dirty="0" smtClean="0"/>
              <a:t>を設定</a:t>
            </a:r>
            <a:r>
              <a:rPr lang="ja-JP" altLang="en-US" sz="900" dirty="0"/>
              <a:t>する</a:t>
            </a:r>
            <a:r>
              <a:rPr lang="ja-JP" altLang="en-US" sz="900" dirty="0" smtClean="0"/>
              <a:t>にあたり問い方に必然性や説得力を与える</a:t>
            </a:r>
            <a:endParaRPr kumimoji="1" lang="ja-JP" altLang="en-US" sz="9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839788" y="6760840"/>
            <a:ext cx="252028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2300" indent="-622300"/>
            <a:r>
              <a:rPr lang="ja-JP" altLang="ja-JP" sz="1200" dirty="0" smtClean="0"/>
              <a:t>□</a:t>
            </a:r>
            <a:r>
              <a:rPr lang="ja-JP" altLang="ja-JP" sz="1200" dirty="0"/>
              <a:t>《データ</a:t>
            </a:r>
            <a:r>
              <a:rPr lang="ja-JP" altLang="ja-JP" sz="1200" dirty="0" smtClean="0"/>
              <a:t>》</a:t>
            </a:r>
            <a:r>
              <a:rPr lang="ja-JP" altLang="en-US" sz="1200" dirty="0"/>
              <a:t> </a:t>
            </a:r>
            <a:r>
              <a:rPr lang="ja-JP" altLang="ja-JP" sz="1050" dirty="0" smtClean="0"/>
              <a:t>仮説</a:t>
            </a:r>
            <a:r>
              <a:rPr lang="ja-JP" altLang="ja-JP" sz="1050" dirty="0"/>
              <a:t>を支持する</a:t>
            </a:r>
            <a:r>
              <a:rPr lang="ja-JP" altLang="ja-JP" sz="1050" dirty="0" smtClean="0"/>
              <a:t>数値・図表</a:t>
            </a:r>
            <a:r>
              <a:rPr lang="ja-JP" altLang="en-US" sz="1050" dirty="0" smtClean="0"/>
              <a:t>。</a:t>
            </a:r>
            <a:r>
              <a:rPr lang="ja-JP" altLang="ja-JP" sz="1050" dirty="0" smtClean="0"/>
              <a:t>比較</a:t>
            </a:r>
            <a:r>
              <a:rPr lang="ja-JP" altLang="en-US" sz="1050" dirty="0" smtClean="0"/>
              <a:t>／</a:t>
            </a:r>
            <a:r>
              <a:rPr lang="ja-JP" altLang="ja-JP" sz="1050" dirty="0" smtClean="0"/>
              <a:t>対比できる</a:t>
            </a:r>
            <a:r>
              <a:rPr lang="ja-JP" altLang="ja-JP" sz="1050" dirty="0"/>
              <a:t>資料・</a:t>
            </a:r>
            <a:r>
              <a:rPr lang="ja-JP" altLang="ja-JP" sz="1050" dirty="0" smtClean="0"/>
              <a:t>情報</a:t>
            </a:r>
            <a:endParaRPr kumimoji="1" lang="ja-JP" altLang="en-US" sz="105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360440" y="6760840"/>
            <a:ext cx="576064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200" dirty="0" smtClean="0"/>
              <a:t>□</a:t>
            </a:r>
            <a:r>
              <a:rPr lang="ja-JP" altLang="ja-JP" sz="1200" dirty="0"/>
              <a:t>《仮説</a:t>
            </a:r>
            <a:r>
              <a:rPr lang="ja-JP" altLang="ja-JP" sz="1200" dirty="0" smtClean="0"/>
              <a:t>》</a:t>
            </a:r>
            <a:r>
              <a:rPr lang="en-US" altLang="ja-JP" sz="1200" dirty="0" smtClean="0"/>
              <a:t> </a:t>
            </a:r>
            <a:r>
              <a:rPr lang="ja-JP" altLang="ja-JP" sz="1050" dirty="0" smtClean="0"/>
              <a:t>どう</a:t>
            </a:r>
            <a:r>
              <a:rPr lang="ja-JP" altLang="ja-JP" sz="1050" dirty="0"/>
              <a:t>いう着眼（アイディア，切り口）で</a:t>
            </a:r>
            <a:r>
              <a:rPr lang="ja-JP" altLang="ja-JP" sz="1050" dirty="0" smtClean="0"/>
              <a:t>，問題解決</a:t>
            </a:r>
            <a:r>
              <a:rPr lang="ja-JP" altLang="ja-JP" sz="1050" dirty="0"/>
              <a:t>に</a:t>
            </a:r>
            <a:r>
              <a:rPr lang="ja-JP" altLang="ja-JP" sz="1050" dirty="0" smtClean="0"/>
              <a:t>取り組むか</a:t>
            </a:r>
            <a:r>
              <a:rPr lang="ja-JP" altLang="ja-JP" sz="1050" dirty="0"/>
              <a:t>（</a:t>
            </a:r>
            <a:r>
              <a:rPr lang="en-US" altLang="ja-JP" sz="1050" dirty="0"/>
              <a:t>A</a:t>
            </a:r>
            <a:r>
              <a:rPr lang="ja-JP" altLang="ja-JP" sz="1050" dirty="0"/>
              <a:t>）</a:t>
            </a:r>
            <a:endParaRPr lang="en-US" altLang="ja-JP" sz="1050" dirty="0" smtClean="0"/>
          </a:p>
          <a:p>
            <a:pPr marL="177800"/>
            <a:r>
              <a:rPr lang="ja-JP" altLang="en-US" sz="900" dirty="0"/>
              <a:t>疑問</a:t>
            </a:r>
            <a:r>
              <a:rPr lang="ja-JP" altLang="ja-JP" sz="900" dirty="0" smtClean="0"/>
              <a:t>に対する</a:t>
            </a:r>
            <a:r>
              <a:rPr lang="ja-JP" altLang="en-US" sz="900" dirty="0" smtClean="0"/>
              <a:t>検証可能な</a:t>
            </a:r>
            <a:r>
              <a:rPr lang="ja-JP" altLang="ja-JP" sz="900" dirty="0" smtClean="0"/>
              <a:t>解答予測。</a:t>
            </a:r>
            <a:r>
              <a:rPr lang="ja-JP" altLang="en-US" sz="900" dirty="0" smtClean="0"/>
              <a:t>検証されれば結論になる。</a:t>
            </a:r>
            <a:r>
              <a:rPr lang="ja-JP" altLang="ja-JP" sz="900" dirty="0" smtClean="0"/>
              <a:t>研究</a:t>
            </a:r>
            <a:r>
              <a:rPr lang="ja-JP" altLang="ja-JP" sz="900" dirty="0"/>
              <a:t>に</a:t>
            </a:r>
            <a:r>
              <a:rPr lang="ja-JP" altLang="ja-JP" sz="900" dirty="0" smtClean="0"/>
              <a:t>お</a:t>
            </a:r>
            <a:r>
              <a:rPr lang="ja-JP" altLang="en-US" sz="900" dirty="0" smtClean="0"/>
              <a:t>い</a:t>
            </a:r>
            <a:r>
              <a:rPr lang="ja-JP" altLang="en-US" sz="900" dirty="0"/>
              <a:t>て</a:t>
            </a:r>
            <a:r>
              <a:rPr lang="ja-JP" altLang="ja-JP" sz="900" dirty="0" smtClean="0"/>
              <a:t>オリジナリティ</a:t>
            </a:r>
            <a:r>
              <a:rPr lang="ja-JP" altLang="ja-JP" sz="900" dirty="0"/>
              <a:t>を</a:t>
            </a:r>
            <a:r>
              <a:rPr lang="ja-JP" altLang="ja-JP" sz="900" dirty="0" smtClean="0"/>
              <a:t>持</a:t>
            </a:r>
            <a:r>
              <a:rPr lang="ja-JP" altLang="en-US" sz="900" dirty="0" smtClean="0"/>
              <a:t>てる</a:t>
            </a:r>
            <a:r>
              <a:rPr lang="ja-JP" altLang="ja-JP" sz="900" dirty="0" smtClean="0"/>
              <a:t>部分</a:t>
            </a:r>
            <a:r>
              <a:rPr lang="ja-JP" altLang="en-US" sz="900" dirty="0" smtClean="0"/>
              <a:t>である</a:t>
            </a:r>
            <a:endParaRPr kumimoji="1" lang="ja-JP" altLang="en-US" sz="9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360440" y="8914546"/>
            <a:ext cx="57606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200" dirty="0" smtClean="0"/>
              <a:t>□</a:t>
            </a:r>
            <a:r>
              <a:rPr lang="ja-JP" altLang="ja-JP" sz="1200" dirty="0"/>
              <a:t>《考察</a:t>
            </a:r>
            <a:r>
              <a:rPr lang="ja-JP" altLang="ja-JP" sz="1200" dirty="0" smtClean="0"/>
              <a:t>》</a:t>
            </a:r>
            <a:r>
              <a:rPr lang="en-US" altLang="ja-JP" sz="1200" dirty="0" smtClean="0"/>
              <a:t> </a:t>
            </a:r>
            <a:r>
              <a:rPr lang="ja-JP" altLang="en-US" sz="1050" dirty="0" smtClean="0"/>
              <a:t>データ</a:t>
            </a:r>
            <a:r>
              <a:rPr lang="ja-JP" altLang="ja-JP" sz="1050" dirty="0" smtClean="0"/>
              <a:t>から</a:t>
            </a:r>
            <a:r>
              <a:rPr lang="ja-JP" altLang="en-US" sz="1050" dirty="0" smtClean="0"/>
              <a:t>読みとれる結果や、複数の結果から推論される</a:t>
            </a:r>
            <a:r>
              <a:rPr lang="ja-JP" altLang="ja-JP" sz="1050" dirty="0" smtClean="0"/>
              <a:t>解釈</a:t>
            </a:r>
            <a:endParaRPr lang="en-US" altLang="ja-JP" sz="1050" dirty="0" smtClean="0"/>
          </a:p>
          <a:p>
            <a:pPr marL="177800"/>
            <a:r>
              <a:rPr lang="ja-JP" altLang="ja-JP" sz="900" dirty="0" smtClean="0"/>
              <a:t>信頼度</a:t>
            </a:r>
            <a:r>
              <a:rPr lang="ja-JP" altLang="ja-JP" sz="900" dirty="0"/>
              <a:t>の高い証拠・出典に</a:t>
            </a:r>
            <a:r>
              <a:rPr lang="ja-JP" altLang="ja-JP" sz="900" dirty="0" smtClean="0"/>
              <a:t>基づ</a:t>
            </a:r>
            <a:r>
              <a:rPr lang="ja-JP" altLang="en-US" sz="900" dirty="0" smtClean="0"/>
              <a:t>き，</a:t>
            </a:r>
            <a:r>
              <a:rPr lang="ja-JP" altLang="ja-JP" sz="900" dirty="0" smtClean="0"/>
              <a:t>同じ</a:t>
            </a:r>
            <a:r>
              <a:rPr lang="ja-JP" altLang="ja-JP" sz="900" dirty="0"/>
              <a:t>証拠</a:t>
            </a:r>
            <a:r>
              <a:rPr lang="ja-JP" altLang="ja-JP" sz="900" dirty="0" smtClean="0"/>
              <a:t>から別</a:t>
            </a:r>
            <a:r>
              <a:rPr lang="ja-JP" altLang="ja-JP" sz="900" dirty="0"/>
              <a:t>の解釈の</a:t>
            </a:r>
            <a:r>
              <a:rPr lang="ja-JP" altLang="ja-JP" sz="900" dirty="0" smtClean="0"/>
              <a:t>可能性</a:t>
            </a:r>
            <a:r>
              <a:rPr lang="ja-JP" altLang="en-US" sz="900" dirty="0" smtClean="0"/>
              <a:t>が</a:t>
            </a:r>
            <a:r>
              <a:rPr lang="ja-JP" altLang="ja-JP" sz="900" dirty="0" smtClean="0"/>
              <a:t>ない</a:t>
            </a:r>
            <a:r>
              <a:rPr lang="ja-JP" altLang="ja-JP" sz="900" dirty="0"/>
              <a:t>か</a:t>
            </a:r>
            <a:r>
              <a:rPr lang="ja-JP" altLang="ja-JP" sz="900" dirty="0" smtClean="0"/>
              <a:t>。先入観が割り込んでない</a:t>
            </a:r>
            <a:r>
              <a:rPr lang="ja-JP" altLang="en-US" sz="900" dirty="0" smtClean="0"/>
              <a:t>か。</a:t>
            </a:r>
            <a:r>
              <a:rPr lang="ja-JP" altLang="ja-JP" sz="900" dirty="0" smtClean="0"/>
              <a:t>他者</a:t>
            </a:r>
            <a:r>
              <a:rPr lang="ja-JP" altLang="ja-JP" sz="900" dirty="0"/>
              <a:t>の多様</a:t>
            </a:r>
            <a:r>
              <a:rPr lang="ja-JP" altLang="ja-JP" sz="900" dirty="0" smtClean="0"/>
              <a:t>な</a:t>
            </a:r>
            <a:r>
              <a:rPr lang="ja-JP" altLang="en-US" sz="900" dirty="0" smtClean="0"/>
              <a:t>視点に立って多面的に検討したか。データをもとに実際に適切な処理を行うことで仮説</a:t>
            </a:r>
            <a:r>
              <a:rPr lang="ja-JP" altLang="en-US" sz="900" dirty="0"/>
              <a:t>を</a:t>
            </a:r>
            <a:r>
              <a:rPr lang="ja-JP" altLang="en-US" sz="900" dirty="0" smtClean="0"/>
              <a:t>検証できる</a:t>
            </a:r>
            <a:endParaRPr kumimoji="1" lang="ja-JP" altLang="en-US" sz="9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66640" y="10721963"/>
            <a:ext cx="74623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200" dirty="0" smtClean="0"/>
              <a:t>□《</a:t>
            </a:r>
            <a:r>
              <a:rPr lang="ja-JP" altLang="en-US" sz="1200" dirty="0" smtClean="0"/>
              <a:t>提案</a:t>
            </a:r>
            <a:r>
              <a:rPr lang="ja-JP" altLang="ja-JP" sz="1200" dirty="0" smtClean="0"/>
              <a:t>》</a:t>
            </a:r>
            <a:r>
              <a:rPr lang="en-US" altLang="ja-JP" sz="1200" dirty="0" smtClean="0"/>
              <a:t> </a:t>
            </a:r>
            <a:r>
              <a:rPr lang="ja-JP" altLang="ja-JP" sz="1050" dirty="0"/>
              <a:t>問題（</a:t>
            </a:r>
            <a:r>
              <a:rPr lang="en-US" altLang="ja-JP" sz="1050" dirty="0"/>
              <a:t>Q</a:t>
            </a:r>
            <a:r>
              <a:rPr lang="ja-JP" altLang="ja-JP" sz="1050" dirty="0"/>
              <a:t>）への解答（</a:t>
            </a:r>
            <a:r>
              <a:rPr lang="en-US" altLang="ja-JP" sz="1050" dirty="0"/>
              <a:t>A</a:t>
            </a:r>
            <a:r>
              <a:rPr lang="ja-JP" altLang="ja-JP" sz="1050" dirty="0" smtClean="0"/>
              <a:t>）</a:t>
            </a:r>
            <a:r>
              <a:rPr lang="ja-JP" altLang="en-US" sz="1050" dirty="0"/>
              <a:t>の</a:t>
            </a:r>
            <a:r>
              <a:rPr lang="ja-JP" altLang="en-US" sz="1050" dirty="0" smtClean="0"/>
              <a:t>実現につながる具体的行動</a:t>
            </a:r>
            <a:r>
              <a:rPr lang="ja-JP" altLang="ja-JP" sz="1050" dirty="0" smtClean="0"/>
              <a:t>。</a:t>
            </a:r>
            <a:r>
              <a:rPr lang="ja-JP" altLang="en-US" sz="1050" dirty="0" smtClean="0"/>
              <a:t>アクションプラン。</a:t>
            </a:r>
            <a:r>
              <a:rPr lang="ja-JP" altLang="ja-JP" sz="1050" dirty="0" smtClean="0"/>
              <a:t>今後</a:t>
            </a:r>
            <a:r>
              <a:rPr lang="ja-JP" altLang="ja-JP" sz="1050" dirty="0"/>
              <a:t>の発展や</a:t>
            </a:r>
            <a:r>
              <a:rPr lang="ja-JP" altLang="ja-JP" sz="1050" dirty="0" smtClean="0"/>
              <a:t>課題</a:t>
            </a:r>
            <a:r>
              <a:rPr lang="ja-JP" altLang="en-US" sz="1050" dirty="0" smtClean="0"/>
              <a:t>があればそれも</a:t>
            </a:r>
            <a:r>
              <a:rPr lang="ja-JP" altLang="ja-JP" sz="1050" dirty="0" smtClean="0"/>
              <a:t>言及</a:t>
            </a:r>
            <a:r>
              <a:rPr lang="ja-JP" altLang="en-US" sz="1050" dirty="0" smtClean="0"/>
              <a:t>する</a:t>
            </a:r>
            <a:endParaRPr lang="en-US" altLang="ja-JP" sz="1050" dirty="0" smtClean="0"/>
          </a:p>
          <a:p>
            <a:pPr marL="177800"/>
            <a:r>
              <a:rPr lang="ja-JP" altLang="ja-JP" sz="900" dirty="0"/>
              <a:t>あなただけのローカルな興味でなく，他者に</a:t>
            </a:r>
            <a:r>
              <a:rPr lang="ja-JP" altLang="ja-JP" sz="900" dirty="0" smtClean="0"/>
              <a:t>も</a:t>
            </a:r>
            <a:r>
              <a:rPr lang="ja-JP" altLang="en-US" sz="900" dirty="0" smtClean="0"/>
              <a:t>関わる</a:t>
            </a:r>
            <a:r>
              <a:rPr lang="ja-JP" altLang="ja-JP" sz="900" dirty="0" smtClean="0"/>
              <a:t>グローバル</a:t>
            </a:r>
            <a:r>
              <a:rPr lang="ja-JP" altLang="ja-JP" sz="900" dirty="0"/>
              <a:t>な課題で</a:t>
            </a:r>
            <a:r>
              <a:rPr lang="ja-JP" altLang="ja-JP" sz="900" dirty="0" smtClean="0"/>
              <a:t>あれば</a:t>
            </a:r>
            <a:r>
              <a:rPr lang="ja-JP" altLang="en-US" sz="900" dirty="0" smtClean="0"/>
              <a:t>，</a:t>
            </a:r>
            <a:r>
              <a:rPr lang="ja-JP" altLang="ja-JP" sz="900" dirty="0" smtClean="0"/>
              <a:t>解決は</a:t>
            </a:r>
            <a:r>
              <a:rPr lang="ja-JP" altLang="en-US" sz="900" dirty="0" smtClean="0"/>
              <a:t>社会に貢献するし，研究成果を広める意義がある</a:t>
            </a:r>
            <a:endParaRPr kumimoji="1" lang="ja-JP" altLang="en-US" sz="900" dirty="0"/>
          </a:p>
        </p:txBody>
      </p:sp>
      <p:grpSp>
        <p:nvGrpSpPr>
          <p:cNvPr id="13" name="グループ化 12"/>
          <p:cNvGrpSpPr/>
          <p:nvPr/>
        </p:nvGrpSpPr>
        <p:grpSpPr>
          <a:xfrm>
            <a:off x="5232648" y="3575938"/>
            <a:ext cx="0" cy="1600726"/>
            <a:chOff x="5232648" y="3575938"/>
            <a:chExt cx="0" cy="1600726"/>
          </a:xfrm>
        </p:grpSpPr>
        <p:cxnSp>
          <p:nvCxnSpPr>
            <p:cNvPr id="6" name="直線コネクタ 5"/>
            <p:cNvCxnSpPr/>
            <p:nvPr/>
          </p:nvCxnSpPr>
          <p:spPr>
            <a:xfrm>
              <a:off x="5232648" y="3575938"/>
              <a:ext cx="0" cy="1600726"/>
            </a:xfrm>
            <a:prstGeom prst="line">
              <a:avLst/>
            </a:prstGeom>
            <a:ln w="25400" cap="rnd" cmpd="sng">
              <a:solidFill>
                <a:schemeClr val="tx1"/>
              </a:solidFill>
            </a:ln>
            <a:effectLst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>
              <a:off x="5232648" y="3575938"/>
              <a:ext cx="0" cy="1600726"/>
            </a:xfrm>
            <a:prstGeom prst="line">
              <a:avLst/>
            </a:prstGeom>
            <a:ln>
              <a:solidFill>
                <a:schemeClr val="bg1"/>
              </a:solidFill>
            </a:ln>
            <a:effectLst>
              <a:glow rad="25400">
                <a:schemeClr val="bg1">
                  <a:lumMod val="95000"/>
                </a:schemeClr>
              </a:glow>
              <a:softEdge rad="0"/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グループ化 11"/>
          <p:cNvGrpSpPr/>
          <p:nvPr/>
        </p:nvGrpSpPr>
        <p:grpSpPr>
          <a:xfrm>
            <a:off x="7104856" y="3575938"/>
            <a:ext cx="0" cy="1600726"/>
            <a:chOff x="7104856" y="3575938"/>
            <a:chExt cx="0" cy="1600726"/>
          </a:xfrm>
        </p:grpSpPr>
        <p:cxnSp>
          <p:nvCxnSpPr>
            <p:cNvPr id="33" name="直線コネクタ 32"/>
            <p:cNvCxnSpPr/>
            <p:nvPr/>
          </p:nvCxnSpPr>
          <p:spPr>
            <a:xfrm>
              <a:off x="7104856" y="3575938"/>
              <a:ext cx="0" cy="1600726"/>
            </a:xfrm>
            <a:prstGeom prst="line">
              <a:avLst/>
            </a:prstGeom>
            <a:ln w="25400" cap="rnd" cmpd="sng">
              <a:solidFill>
                <a:schemeClr val="tx1"/>
              </a:solidFill>
            </a:ln>
            <a:effectLst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>
              <a:off x="7104856" y="3575938"/>
              <a:ext cx="0" cy="1600726"/>
            </a:xfrm>
            <a:prstGeom prst="line">
              <a:avLst/>
            </a:prstGeom>
            <a:ln>
              <a:solidFill>
                <a:schemeClr val="bg1"/>
              </a:solidFill>
            </a:ln>
            <a:effectLst>
              <a:glow rad="25400">
                <a:schemeClr val="bg1">
                  <a:lumMod val="95000"/>
                </a:schemeClr>
              </a:glow>
              <a:softEdge rad="0"/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" name="グループ化 6"/>
          <p:cNvGrpSpPr/>
          <p:nvPr/>
        </p:nvGrpSpPr>
        <p:grpSpPr>
          <a:xfrm>
            <a:off x="5232648" y="7192888"/>
            <a:ext cx="0" cy="1600726"/>
            <a:chOff x="5232648" y="7192888"/>
            <a:chExt cx="0" cy="1600726"/>
          </a:xfrm>
        </p:grpSpPr>
        <p:cxnSp>
          <p:nvCxnSpPr>
            <p:cNvPr id="38" name="直線コネクタ 37"/>
            <p:cNvCxnSpPr/>
            <p:nvPr/>
          </p:nvCxnSpPr>
          <p:spPr>
            <a:xfrm>
              <a:off x="5232648" y="7192888"/>
              <a:ext cx="0" cy="1600726"/>
            </a:xfrm>
            <a:prstGeom prst="line">
              <a:avLst/>
            </a:prstGeom>
            <a:ln w="25400" cap="rnd" cmpd="sng">
              <a:solidFill>
                <a:schemeClr val="tx1"/>
              </a:solidFill>
            </a:ln>
            <a:effectLst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>
              <a:off x="5232648" y="7192888"/>
              <a:ext cx="0" cy="1600726"/>
            </a:xfrm>
            <a:prstGeom prst="line">
              <a:avLst/>
            </a:prstGeom>
            <a:ln>
              <a:solidFill>
                <a:schemeClr val="bg1"/>
              </a:solidFill>
            </a:ln>
            <a:effectLst>
              <a:glow rad="25400">
                <a:schemeClr val="bg1">
                  <a:lumMod val="95000"/>
                </a:schemeClr>
              </a:glow>
              <a:softEdge rad="0"/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グループ化 2"/>
          <p:cNvGrpSpPr/>
          <p:nvPr/>
        </p:nvGrpSpPr>
        <p:grpSpPr>
          <a:xfrm>
            <a:off x="7104856" y="7192888"/>
            <a:ext cx="0" cy="1600726"/>
            <a:chOff x="7104856" y="7192888"/>
            <a:chExt cx="0" cy="1600726"/>
          </a:xfrm>
        </p:grpSpPr>
        <p:cxnSp>
          <p:nvCxnSpPr>
            <p:cNvPr id="43" name="直線コネクタ 42"/>
            <p:cNvCxnSpPr/>
            <p:nvPr/>
          </p:nvCxnSpPr>
          <p:spPr>
            <a:xfrm>
              <a:off x="7104856" y="7192888"/>
              <a:ext cx="0" cy="1600726"/>
            </a:xfrm>
            <a:prstGeom prst="line">
              <a:avLst/>
            </a:prstGeom>
            <a:ln w="25400" cap="rnd" cmpd="sng">
              <a:solidFill>
                <a:schemeClr val="tx1"/>
              </a:solidFill>
            </a:ln>
            <a:effectLst>
              <a:softEdge rad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/>
            <p:nvPr/>
          </p:nvCxnSpPr>
          <p:spPr>
            <a:xfrm>
              <a:off x="7104856" y="7192888"/>
              <a:ext cx="0" cy="1600726"/>
            </a:xfrm>
            <a:prstGeom prst="line">
              <a:avLst/>
            </a:prstGeom>
            <a:ln>
              <a:solidFill>
                <a:schemeClr val="bg1"/>
              </a:solidFill>
            </a:ln>
            <a:effectLst>
              <a:glow rad="25400">
                <a:schemeClr val="bg1">
                  <a:lumMod val="95000"/>
                </a:schemeClr>
              </a:glow>
              <a:softEdge rad="0"/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" name="テキスト ボックス 44"/>
          <p:cNvSpPr txBox="1"/>
          <p:nvPr/>
        </p:nvSpPr>
        <p:spPr>
          <a:xfrm>
            <a:off x="3936504" y="3505672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altLang="ja-JP" sz="900" b="1" dirty="0" smtClean="0">
                <a:ln w="50800"/>
                <a:solidFill>
                  <a:schemeClr val="tx1">
                    <a:lumMod val="50000"/>
                    <a:lumOff val="50000"/>
                  </a:schemeClr>
                </a:solidFill>
              </a:rPr>
              <a:t>Can/Be</a:t>
            </a:r>
            <a:endParaRPr kumimoji="1" lang="ja-JP" altLang="en-US" sz="900" b="1" dirty="0">
              <a:ln w="50800"/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808712" y="3505672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altLang="ja-JP" sz="900" b="1" dirty="0" smtClean="0">
                <a:ln w="50800"/>
                <a:solidFill>
                  <a:schemeClr val="tx1">
                    <a:lumMod val="50000"/>
                    <a:lumOff val="50000"/>
                  </a:schemeClr>
                </a:solidFill>
              </a:rPr>
              <a:t>Why</a:t>
            </a:r>
            <a:endParaRPr kumimoji="1" lang="ja-JP" altLang="en-US" sz="900" b="1" dirty="0">
              <a:ln w="50800"/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7680920" y="3505672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altLang="ja-JP" sz="900" b="1" dirty="0" smtClean="0">
                <a:ln w="50800"/>
                <a:solidFill>
                  <a:schemeClr val="tx1">
                    <a:lumMod val="50000"/>
                    <a:lumOff val="50000"/>
                  </a:schemeClr>
                </a:solidFill>
              </a:rPr>
              <a:t>How</a:t>
            </a:r>
            <a:endParaRPr kumimoji="1" lang="ja-JP" altLang="en-US" sz="900" b="1" dirty="0">
              <a:ln w="50800"/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正方形/長方形 10"/>
          <p:cNvSpPr>
            <a:spLocks noChangeAspect="1"/>
          </p:cNvSpPr>
          <p:nvPr/>
        </p:nvSpPr>
        <p:spPr>
          <a:xfrm>
            <a:off x="8761413" y="4960620"/>
            <a:ext cx="288000" cy="2880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  <a:effectLst>
            <a:innerShdw blurRad="38100" dist="12700" dir="5400000">
              <a:prstClr val="black">
                <a:alpha val="50000"/>
              </a:prstClr>
            </a:innerShdw>
            <a:softEdge rad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48" name="正方形/長方形 47"/>
          <p:cNvSpPr>
            <a:spLocks noChangeAspect="1"/>
          </p:cNvSpPr>
          <p:nvPr/>
        </p:nvSpPr>
        <p:spPr>
          <a:xfrm>
            <a:off x="8761040" y="2800400"/>
            <a:ext cx="288000" cy="2880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  <a:effectLst>
            <a:innerShdw blurRad="38100" dist="12700" dir="5400000">
              <a:prstClr val="black">
                <a:alpha val="50000"/>
              </a:prstClr>
            </a:innerShdw>
            <a:softEdge rad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49" name="正方形/長方形 48"/>
          <p:cNvSpPr>
            <a:spLocks noChangeAspect="1"/>
          </p:cNvSpPr>
          <p:nvPr/>
        </p:nvSpPr>
        <p:spPr>
          <a:xfrm>
            <a:off x="8761040" y="1720280"/>
            <a:ext cx="288000" cy="2880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  <a:effectLst>
            <a:innerShdw blurRad="38100" dist="12700" dir="5400000">
              <a:prstClr val="black">
                <a:alpha val="50000"/>
              </a:prstClr>
            </a:innerShdw>
            <a:softEdge rad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0" name="正方形/長方形 49"/>
          <p:cNvSpPr>
            <a:spLocks noChangeAspect="1"/>
          </p:cNvSpPr>
          <p:nvPr/>
        </p:nvSpPr>
        <p:spPr>
          <a:xfrm>
            <a:off x="8761040" y="6400800"/>
            <a:ext cx="288000" cy="2880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  <a:effectLst>
            <a:innerShdw blurRad="38100" dist="12700" dir="5400000">
              <a:prstClr val="black">
                <a:alpha val="50000"/>
              </a:prstClr>
            </a:innerShdw>
            <a:softEdge rad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1" name="正方形/長方形 50"/>
          <p:cNvSpPr>
            <a:spLocks noChangeAspect="1"/>
          </p:cNvSpPr>
          <p:nvPr/>
        </p:nvSpPr>
        <p:spPr>
          <a:xfrm>
            <a:off x="8761040" y="8561040"/>
            <a:ext cx="288000" cy="2880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  <a:effectLst>
            <a:innerShdw blurRad="38100" dist="12700" dir="5400000">
              <a:prstClr val="black">
                <a:alpha val="50000"/>
              </a:prstClr>
            </a:innerShdw>
            <a:softEdge rad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2" name="正方形/長方形 51"/>
          <p:cNvSpPr>
            <a:spLocks noChangeAspect="1"/>
          </p:cNvSpPr>
          <p:nvPr/>
        </p:nvSpPr>
        <p:spPr>
          <a:xfrm>
            <a:off x="8761040" y="10361240"/>
            <a:ext cx="288000" cy="2880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  <a:effectLst>
            <a:innerShdw blurRad="38100" dist="12700" dir="5400000">
              <a:prstClr val="black">
                <a:alpha val="50000"/>
              </a:prstClr>
            </a:innerShdw>
            <a:softEdge rad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3" name="正方形/長方形 52"/>
          <p:cNvSpPr>
            <a:spLocks noChangeAspect="1"/>
          </p:cNvSpPr>
          <p:nvPr/>
        </p:nvSpPr>
        <p:spPr>
          <a:xfrm>
            <a:off x="8761040" y="11801400"/>
            <a:ext cx="288000" cy="2880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  <a:effectLst>
            <a:innerShdw blurRad="38100" dist="12700" dir="5400000">
              <a:prstClr val="black">
                <a:alpha val="50000"/>
              </a:prstClr>
            </a:innerShdw>
            <a:softEdge rad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4" name="正方形/長方形 53"/>
          <p:cNvSpPr>
            <a:spLocks noChangeAspect="1"/>
          </p:cNvSpPr>
          <p:nvPr/>
        </p:nvSpPr>
        <p:spPr>
          <a:xfrm>
            <a:off x="3000400" y="10361240"/>
            <a:ext cx="288000" cy="2880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  <a:effectLst>
            <a:innerShdw blurRad="38100" dist="12700" dir="5400000">
              <a:prstClr val="black">
                <a:alpha val="50000"/>
              </a:prstClr>
            </a:innerShdw>
            <a:softEdge rad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5" name="正方形/長方形 54"/>
          <p:cNvSpPr>
            <a:spLocks noChangeAspect="1"/>
          </p:cNvSpPr>
          <p:nvPr/>
        </p:nvSpPr>
        <p:spPr>
          <a:xfrm>
            <a:off x="3000400" y="6400800"/>
            <a:ext cx="288000" cy="2880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  <a:effectLst>
            <a:innerShdw blurRad="38100" dist="12700" dir="5400000">
              <a:prstClr val="black">
                <a:alpha val="50000"/>
              </a:prstClr>
            </a:innerShdw>
            <a:softEdge rad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319728" y="12233448"/>
            <a:ext cx="29617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indent="-444500" algn="ctr"/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大阪教育大学附属高等学校平野校舎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54339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" val="0b5f1748-3d74-49b7-a410-3c2227ebea28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469</TotalTime>
  <Words>451</Words>
  <Application>Microsoft Office PowerPoint</Application>
  <PresentationFormat>A3 297x420 mm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Arial Unicode MS</vt:lpstr>
      <vt:lpstr>ＭＳ Ｐゴシック</vt:lpstr>
      <vt:lpstr>ＭＳ 明朝</vt:lpstr>
      <vt:lpstr>Arial</vt:lpstr>
      <vt:lpstr>Calibri</vt:lpstr>
      <vt:lpstr>Calibri Light</vt:lpstr>
      <vt:lpstr>Office テーマ</vt:lpstr>
      <vt:lpstr>ブロックBASIC（ブロック研究ミニマム）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ブロック版研究ミニマム（ブロックベーシック）</dc:title>
  <dc:creator>rika</dc:creator>
  <cp:lastModifiedBy>副校長</cp:lastModifiedBy>
  <cp:revision>50</cp:revision>
  <cp:lastPrinted>2019-03-01T05:29:02Z</cp:lastPrinted>
  <dcterms:created xsi:type="dcterms:W3CDTF">2018-06-24T05:52:01Z</dcterms:created>
  <dcterms:modified xsi:type="dcterms:W3CDTF">2019-05-29T04:16:58Z</dcterms:modified>
</cp:coreProperties>
</file>